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handoutMasterIdLst>
    <p:handoutMasterId r:id="rId19"/>
  </p:handoutMasterIdLst>
  <p:sldIdLst>
    <p:sldId id="256" r:id="rId2"/>
    <p:sldId id="330" r:id="rId3"/>
    <p:sldId id="315" r:id="rId4"/>
    <p:sldId id="316" r:id="rId5"/>
    <p:sldId id="331" r:id="rId6"/>
    <p:sldId id="332" r:id="rId7"/>
    <p:sldId id="333" r:id="rId8"/>
    <p:sldId id="334" r:id="rId9"/>
    <p:sldId id="335" r:id="rId10"/>
    <p:sldId id="336" r:id="rId11"/>
    <p:sldId id="337" r:id="rId12"/>
    <p:sldId id="338" r:id="rId13"/>
    <p:sldId id="339" r:id="rId14"/>
    <p:sldId id="340" r:id="rId15"/>
    <p:sldId id="341" r:id="rId16"/>
    <p:sldId id="342" r:id="rId17"/>
  </p:sldIdLst>
  <p:sldSz cx="9144000" cy="6858000" type="screen4x3"/>
  <p:notesSz cx="6946900" cy="9220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pos="2160">
          <p15:clr>
            <a:srgbClr val="A4A3A4"/>
          </p15:clr>
        </p15:guide>
        <p15:guide id="6" pos="2880">
          <p15:clr>
            <a:srgbClr val="A4A3A4"/>
          </p15:clr>
        </p15:guide>
      </p15:sldGuideLst>
    </p:ext>
    <p:ext uri="{2D200454-40CA-4A62-9FC3-DE9A4176ACB9}">
      <p15:notesGuideLst xmlns:p15="http://schemas.microsoft.com/office/powerpoint/2012/main">
        <p15:guide id="1" orient="horz" pos="2904" userDrawn="1">
          <p15:clr>
            <a:srgbClr val="A4A3A4"/>
          </p15:clr>
        </p15:guide>
        <p15:guide id="2" pos="218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401"/>
  </p:normalViewPr>
  <p:slideViewPr>
    <p:cSldViewPr snapToGrid="0" showGuides="1">
      <p:cViewPr varScale="1">
        <p:scale>
          <a:sx n="77" d="100"/>
          <a:sy n="77" d="100"/>
        </p:scale>
        <p:origin x="1397" y="62"/>
      </p:cViewPr>
      <p:guideLst>
        <p:guide orient="horz" pos="2160"/>
        <p:guide pos="2880"/>
      </p:guideLst>
    </p:cSldViewPr>
  </p:slideViewPr>
  <p:notesTextViewPr>
    <p:cViewPr>
      <p:scale>
        <a:sx n="1" d="1"/>
        <a:sy n="1" d="1"/>
      </p:scale>
      <p:origin x="0" y="0"/>
    </p:cViewPr>
  </p:notesTextViewPr>
  <p:notesViewPr>
    <p:cSldViewPr snapToGrid="0" showGuides="1">
      <p:cViewPr>
        <p:scale>
          <a:sx n="148" d="100"/>
          <a:sy n="148" d="100"/>
        </p:scale>
        <p:origin x="3800" y="-256"/>
      </p:cViewPr>
      <p:guideLst>
        <p:guide orient="horz" pos="2904"/>
        <p:guide pos="218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6483773" y="8757590"/>
            <a:ext cx="463127" cy="462610"/>
          </a:xfrm>
          <a:prstGeom prst="rect">
            <a:avLst/>
          </a:prstGeom>
        </p:spPr>
        <p:txBody>
          <a:bodyPr vert="horz" lIns="92379" tIns="46190" rIns="92379" bIns="46190" rtlCol="0" anchor="ctr"/>
          <a:lstStyle>
            <a:lvl1pPr algn="r">
              <a:defRPr sz="1200"/>
            </a:lvl1pPr>
          </a:lstStyle>
          <a:p>
            <a:pPr algn="l"/>
            <a:fld id="{697B12D4-4E44-48C5-B3AA-ECDAF4D2CE64}" type="slidenum">
              <a:rPr lang="en-US" b="1" smtClean="0"/>
              <a:pPr algn="l"/>
              <a:t>‹#›</a:t>
            </a:fld>
            <a:endParaRPr lang="en-US" b="1" dirty="0"/>
          </a:p>
        </p:txBody>
      </p:sp>
      <p:sp>
        <p:nvSpPr>
          <p:cNvPr id="7" name="Header Placeholder 6"/>
          <p:cNvSpPr>
            <a:spLocks noGrp="1"/>
          </p:cNvSpPr>
          <p:nvPr>
            <p:ph type="hdr" sz="quarter"/>
          </p:nvPr>
        </p:nvSpPr>
        <p:spPr>
          <a:xfrm>
            <a:off x="560970" y="103883"/>
            <a:ext cx="5803095" cy="462611"/>
          </a:xfrm>
          <a:prstGeom prst="rect">
            <a:avLst/>
          </a:prstGeom>
        </p:spPr>
        <p:txBody>
          <a:bodyPr vert="horz" lIns="0" tIns="92379" rIns="0" bIns="92379" rtlCol="0"/>
          <a:lstStyle>
            <a:lvl1pPr algn="l">
              <a:defRPr sz="1200"/>
            </a:lvl1pPr>
          </a:lstStyle>
          <a:p>
            <a:endParaRPr lang="en-US" dirty="0">
              <a:latin typeface="Arial"/>
              <a:cs typeface="Arial"/>
            </a:endParaRPr>
          </a:p>
        </p:txBody>
      </p:sp>
      <p:cxnSp>
        <p:nvCxnSpPr>
          <p:cNvPr id="10" name="Straight Connector 9"/>
          <p:cNvCxnSpPr/>
          <p:nvPr/>
        </p:nvCxnSpPr>
        <p:spPr>
          <a:xfrm>
            <a:off x="560972" y="8757590"/>
            <a:ext cx="5838005"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E44A3003-2FCD-9C4A-AECA-7A660DE7CD6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0969" y="8862694"/>
            <a:ext cx="1363329" cy="234109"/>
          </a:xfrm>
          <a:prstGeom prst="rect">
            <a:avLst/>
          </a:prstGeom>
        </p:spPr>
      </p:pic>
    </p:spTree>
    <p:extLst>
      <p:ext uri="{BB962C8B-B14F-4D97-AF65-F5344CB8AC3E}">
        <p14:creationId xmlns:p14="http://schemas.microsoft.com/office/powerpoint/2010/main" val="1859218430"/>
      </p:ext>
    </p:extLst>
  </p:cSld>
  <p:clrMap bg1="lt1" tx1="dk1" bg2="lt2" tx2="dk2" accent1="accent1" accent2="accent2" accent3="accent3" accent4="accent4" accent5="accent5" accent6="accent6" hlink="hlink" folHlink="folHlink"/>
  <p:extLst mod="1">
    <p:ext uri="{56416CCD-93CA-4268-BC5B-53C4BB910035}">
      <p15:sldGuideLst xmlns:p15="http://schemas.microsoft.com/office/powerpoint/2012/main">
        <p15:guide id="1" pos="340" userDrawn="1">
          <p15:clr>
            <a:srgbClr val="F26B43"/>
          </p15:clr>
        </p15:guide>
      </p15:sldGuideLst>
    </p:ext>
  </p:extLst>
</p:handoutMaster>
</file>

<file path=ppt/media/image2.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400175" y="1152525"/>
            <a:ext cx="4146550" cy="3111500"/>
          </a:xfrm>
          <a:prstGeom prst="rect">
            <a:avLst/>
          </a:prstGeom>
          <a:noFill/>
          <a:ln w="12700">
            <a:solidFill>
              <a:prstClr val="black"/>
            </a:solidFill>
          </a:ln>
        </p:spPr>
        <p:txBody>
          <a:bodyPr vert="horz" lIns="92379" tIns="46190" rIns="92379" bIns="46190" rtlCol="0" anchor="ctr"/>
          <a:lstStyle/>
          <a:p>
            <a:endParaRPr lang="en-US"/>
          </a:p>
        </p:txBody>
      </p:sp>
      <p:sp>
        <p:nvSpPr>
          <p:cNvPr id="5" name="Notes Placeholder 4"/>
          <p:cNvSpPr>
            <a:spLocks noGrp="1"/>
          </p:cNvSpPr>
          <p:nvPr>
            <p:ph type="body" sz="quarter" idx="3"/>
          </p:nvPr>
        </p:nvSpPr>
        <p:spPr>
          <a:xfrm>
            <a:off x="694690" y="4437221"/>
            <a:ext cx="5557520" cy="3630454"/>
          </a:xfrm>
          <a:prstGeom prst="rect">
            <a:avLst/>
          </a:prstGeom>
        </p:spPr>
        <p:txBody>
          <a:bodyPr vert="horz" lIns="92379" tIns="46190" rIns="92379" bIns="4619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5"/>
          </p:nvPr>
        </p:nvSpPr>
        <p:spPr>
          <a:xfrm>
            <a:off x="6484301" y="8757590"/>
            <a:ext cx="463127" cy="462610"/>
          </a:xfrm>
          <a:prstGeom prst="rect">
            <a:avLst/>
          </a:prstGeom>
        </p:spPr>
        <p:txBody>
          <a:bodyPr vert="horz" lIns="92379" tIns="46190" rIns="92379" bIns="46190" rtlCol="0" anchor="ctr"/>
          <a:lstStyle>
            <a:lvl1pPr algn="l">
              <a:defRPr sz="1200" b="1"/>
            </a:lvl1pPr>
          </a:lstStyle>
          <a:p>
            <a:fld id="{30F18498-1159-498D-8DC7-E1A69C582DF5}" type="slidenum">
              <a:rPr lang="en-US" smtClean="0"/>
              <a:pPr/>
              <a:t>‹#›</a:t>
            </a:fld>
            <a:endParaRPr lang="en-US" dirty="0"/>
          </a:p>
        </p:txBody>
      </p:sp>
      <p:cxnSp>
        <p:nvCxnSpPr>
          <p:cNvPr id="13" name="Straight Connector 12"/>
          <p:cNvCxnSpPr/>
          <p:nvPr/>
        </p:nvCxnSpPr>
        <p:spPr>
          <a:xfrm>
            <a:off x="560972" y="8757590"/>
            <a:ext cx="5838005"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Header Placeholder 13"/>
          <p:cNvSpPr>
            <a:spLocks noGrp="1"/>
          </p:cNvSpPr>
          <p:nvPr>
            <p:ph type="hdr" sz="quarter"/>
          </p:nvPr>
        </p:nvSpPr>
        <p:spPr>
          <a:xfrm>
            <a:off x="540313" y="97390"/>
            <a:ext cx="4769335" cy="462611"/>
          </a:xfrm>
          <a:prstGeom prst="rect">
            <a:avLst/>
          </a:prstGeom>
        </p:spPr>
        <p:txBody>
          <a:bodyPr vert="horz" lIns="0" tIns="92379" rIns="0" bIns="92379" rtlCol="0"/>
          <a:lstStyle>
            <a:lvl1pPr algn="l">
              <a:defRPr sz="1200">
                <a:latin typeface="Arial"/>
                <a:cs typeface="Arial"/>
              </a:defRPr>
            </a:lvl1pPr>
          </a:lstStyle>
          <a:p>
            <a:endParaRPr lang="en-US" dirty="0"/>
          </a:p>
        </p:txBody>
      </p:sp>
      <p:pic>
        <p:nvPicPr>
          <p:cNvPr id="8" name="Picture 7">
            <a:extLst>
              <a:ext uri="{FF2B5EF4-FFF2-40B4-BE49-F238E27FC236}">
                <a16:creationId xmlns:a16="http://schemas.microsoft.com/office/drawing/2014/main" id="{78A0FD5F-93B0-E843-BE18-27A26E8382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969" y="8862694"/>
            <a:ext cx="1363329" cy="234109"/>
          </a:xfrm>
          <a:prstGeom prst="rect">
            <a:avLst/>
          </a:prstGeom>
        </p:spPr>
      </p:pic>
    </p:spTree>
    <p:extLst>
      <p:ext uri="{BB962C8B-B14F-4D97-AF65-F5344CB8AC3E}">
        <p14:creationId xmlns:p14="http://schemas.microsoft.com/office/powerpoint/2010/main" val="39502952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mod="1">
    <p:ext uri="{620B2872-D7B9-4A21-9093-7833F8D536E1}">
      <p15:sldGuideLst xmlns:p15="http://schemas.microsoft.com/office/powerpoint/2012/main">
        <p15:guide id="1" pos="34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F18498-1159-498D-8DC7-E1A69C582DF5}" type="slidenum">
              <a:rPr lang="en-US" smtClean="0"/>
              <a:t>1</a:t>
            </a:fld>
            <a:endParaRPr lang="en-US"/>
          </a:p>
        </p:txBody>
      </p:sp>
    </p:spTree>
    <p:extLst>
      <p:ext uri="{BB962C8B-B14F-4D97-AF65-F5344CB8AC3E}">
        <p14:creationId xmlns:p14="http://schemas.microsoft.com/office/powerpoint/2010/main" val="6187382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FE4C5CF-75A0-0A41-8CD2-59420448E8C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4189" t="541" r="16898"/>
          <a:stretch/>
        </p:blipFill>
        <p:spPr>
          <a:xfrm>
            <a:off x="0" y="0"/>
            <a:ext cx="9144000" cy="6341446"/>
          </a:xfrm>
          <a:prstGeom prst="rect">
            <a:avLst/>
          </a:prstGeom>
        </p:spPr>
      </p:pic>
      <p:sp>
        <p:nvSpPr>
          <p:cNvPr id="12" name="Rectangle 11">
            <a:extLst>
              <a:ext uri="{FF2B5EF4-FFF2-40B4-BE49-F238E27FC236}">
                <a16:creationId xmlns:a16="http://schemas.microsoft.com/office/drawing/2014/main" id="{E5390AE0-38A2-DF48-A4A0-1035506314D6}"/>
              </a:ext>
            </a:extLst>
          </p:cNvPr>
          <p:cNvSpPr/>
          <p:nvPr userDrawn="1"/>
        </p:nvSpPr>
        <p:spPr>
          <a:xfrm>
            <a:off x="0" y="6327907"/>
            <a:ext cx="9144000" cy="5300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B4475ADB-C1B8-0549-9B92-ADE2B02EC8BD}"/>
              </a:ext>
            </a:extLst>
          </p:cNvPr>
          <p:cNvSpPr>
            <a:spLocks noGrp="1"/>
          </p:cNvSpPr>
          <p:nvPr>
            <p:ph type="ctrTitle" hasCustomPrompt="1"/>
          </p:nvPr>
        </p:nvSpPr>
        <p:spPr>
          <a:xfrm>
            <a:off x="381000" y="1942488"/>
            <a:ext cx="5513387" cy="2451079"/>
          </a:xfrm>
          <a:prstGeom prst="rect">
            <a:avLst/>
          </a:prstGeom>
        </p:spPr>
        <p:txBody>
          <a:bodyPr lIns="0" tIns="0" rIns="0" bIns="0" anchor="t" anchorCtr="0">
            <a:normAutofit/>
          </a:bodyPr>
          <a:lstStyle>
            <a:lvl1pPr algn="l">
              <a:defRPr sz="3200" b="0">
                <a:solidFill>
                  <a:schemeClr val="tx1"/>
                </a:solidFill>
              </a:defRPr>
            </a:lvl1pPr>
          </a:lstStyle>
          <a:p>
            <a:r>
              <a:rPr lang="en-US" dirty="0"/>
              <a:t>Click to edit Master </a:t>
            </a:r>
            <a:br>
              <a:rPr lang="en-US" dirty="0"/>
            </a:br>
            <a:r>
              <a:rPr lang="en-US" dirty="0"/>
              <a:t>title style</a:t>
            </a:r>
          </a:p>
        </p:txBody>
      </p:sp>
      <p:sp>
        <p:nvSpPr>
          <p:cNvPr id="14" name="Subtitle 2">
            <a:extLst>
              <a:ext uri="{FF2B5EF4-FFF2-40B4-BE49-F238E27FC236}">
                <a16:creationId xmlns:a16="http://schemas.microsoft.com/office/drawing/2014/main" id="{027BBF95-049B-F046-A443-7F368AF31362}"/>
              </a:ext>
            </a:extLst>
          </p:cNvPr>
          <p:cNvSpPr>
            <a:spLocks noGrp="1"/>
          </p:cNvSpPr>
          <p:nvPr>
            <p:ph type="subTitle" idx="1"/>
          </p:nvPr>
        </p:nvSpPr>
        <p:spPr>
          <a:xfrm>
            <a:off x="381000" y="4497564"/>
            <a:ext cx="4789487" cy="722136"/>
          </a:xfrm>
          <a:prstGeom prst="rect">
            <a:avLst/>
          </a:prstGeom>
        </p:spPr>
        <p:txBody>
          <a:bodyPr lIns="0" tIns="0" rIns="0" bIns="0">
            <a:normAutofit/>
          </a:bodyPr>
          <a:lstStyle>
            <a:lvl1pPr marL="0" indent="0" algn="l">
              <a:buNone/>
              <a:defRPr sz="1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5" name="TextBox 14">
            <a:extLst>
              <a:ext uri="{FF2B5EF4-FFF2-40B4-BE49-F238E27FC236}">
                <a16:creationId xmlns:a16="http://schemas.microsoft.com/office/drawing/2014/main" id="{A0B9F750-AD01-5040-9161-714A32C62AEB}"/>
              </a:ext>
            </a:extLst>
          </p:cNvPr>
          <p:cNvSpPr txBox="1"/>
          <p:nvPr userDrawn="1"/>
        </p:nvSpPr>
        <p:spPr>
          <a:xfrm>
            <a:off x="381001" y="5335764"/>
            <a:ext cx="2705100" cy="507831"/>
          </a:xfrm>
          <a:prstGeom prst="rect">
            <a:avLst/>
          </a:prstGeom>
          <a:noFill/>
        </p:spPr>
        <p:txBody>
          <a:bodyPr wrap="square" lIns="0" tIns="0" rIns="0" bIns="0" rtlCol="0">
            <a:spAutoFit/>
          </a:bodyPr>
          <a:lstStyle/>
          <a:p>
            <a:r>
              <a:rPr lang="en-US" sz="1100" dirty="0">
                <a:solidFill>
                  <a:schemeClr val="bg2"/>
                </a:solidFill>
                <a:latin typeface="Arial" panose="020B0604020202020204" pitchFamily="34" charset="0"/>
                <a:cs typeface="Arial" panose="020B0604020202020204" pitchFamily="34" charset="0"/>
              </a:rPr>
              <a:t>Software Engineering Institute</a:t>
            </a:r>
          </a:p>
          <a:p>
            <a:r>
              <a:rPr lang="en-US" sz="1100" dirty="0">
                <a:solidFill>
                  <a:schemeClr val="bg2"/>
                </a:solidFill>
                <a:latin typeface="Arial" panose="020B0604020202020204" pitchFamily="34" charset="0"/>
                <a:cs typeface="Arial" panose="020B0604020202020204" pitchFamily="34" charset="0"/>
              </a:rPr>
              <a:t>Carnegie Mellon University</a:t>
            </a:r>
          </a:p>
          <a:p>
            <a:r>
              <a:rPr lang="en-US" sz="1100" dirty="0">
                <a:solidFill>
                  <a:schemeClr val="bg2"/>
                </a:solidFill>
                <a:latin typeface="Arial" panose="020B0604020202020204" pitchFamily="34" charset="0"/>
                <a:cs typeface="Arial" panose="020B0604020202020204" pitchFamily="34" charset="0"/>
              </a:rPr>
              <a:t>Pittsburgh, PA  15213</a:t>
            </a:r>
          </a:p>
        </p:txBody>
      </p:sp>
      <p:sp>
        <p:nvSpPr>
          <p:cNvPr id="16" name="TextBox 15">
            <a:extLst>
              <a:ext uri="{FF2B5EF4-FFF2-40B4-BE49-F238E27FC236}">
                <a16:creationId xmlns:a16="http://schemas.microsoft.com/office/drawing/2014/main" id="{8CBE2C6F-E761-A242-8F77-F76FD4E9599D}"/>
              </a:ext>
            </a:extLst>
          </p:cNvPr>
          <p:cNvSpPr txBox="1"/>
          <p:nvPr userDrawn="1"/>
        </p:nvSpPr>
        <p:spPr>
          <a:xfrm>
            <a:off x="6057900" y="6444865"/>
            <a:ext cx="2263140" cy="276999"/>
          </a:xfrm>
          <a:prstGeom prst="rect">
            <a:avLst/>
          </a:prstGeom>
          <a:noFill/>
        </p:spPr>
        <p:txBody>
          <a:bodyPr wrap="square" lIns="0" tIns="0" rIns="0" bIns="0" rtlCol="0">
            <a:spAutoFit/>
          </a:bodyPr>
          <a:lstStyle/>
          <a:p>
            <a:r>
              <a:rPr lang="en-US" sz="600" dirty="0">
                <a:solidFill>
                  <a:srgbClr val="000000"/>
                </a:solidFill>
                <a:latin typeface="Arial"/>
                <a:cs typeface="Arial"/>
              </a:rPr>
              <a:t>[DISTRIBUTION STATEMENT A] This material has been approved for public release and unlimited distribution.  Please see Copyright notice for non-US Government use and distribution.</a:t>
            </a:r>
          </a:p>
        </p:txBody>
      </p:sp>
      <p:sp>
        <p:nvSpPr>
          <p:cNvPr id="17" name="Rectangle 16">
            <a:extLst>
              <a:ext uri="{FF2B5EF4-FFF2-40B4-BE49-F238E27FC236}">
                <a16:creationId xmlns:a16="http://schemas.microsoft.com/office/drawing/2014/main" id="{E411DB47-2821-9C4C-BFD0-A0EBB2B01254}"/>
              </a:ext>
            </a:extLst>
          </p:cNvPr>
          <p:cNvSpPr/>
          <p:nvPr userDrawn="1"/>
        </p:nvSpPr>
        <p:spPr>
          <a:xfrm>
            <a:off x="0" y="6318763"/>
            <a:ext cx="9144000" cy="182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121CBEAF-4B7E-1346-9483-609D078645F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1000" y="6461676"/>
            <a:ext cx="1721485" cy="292328"/>
          </a:xfrm>
          <a:prstGeom prst="rect">
            <a:avLst/>
          </a:prstGeom>
        </p:spPr>
      </p:pic>
    </p:spTree>
    <p:extLst>
      <p:ext uri="{BB962C8B-B14F-4D97-AF65-F5344CB8AC3E}">
        <p14:creationId xmlns:p14="http://schemas.microsoft.com/office/powerpoint/2010/main" val="997198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81001" y="1229293"/>
            <a:ext cx="8340968" cy="4866707"/>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Picture Placeholder 9"/>
          <p:cNvSpPr>
            <a:spLocks noGrp="1"/>
          </p:cNvSpPr>
          <p:nvPr>
            <p:ph type="pic" sz="quarter" idx="11" hasCustomPrompt="1"/>
          </p:nvPr>
        </p:nvSpPr>
        <p:spPr>
          <a:xfrm>
            <a:off x="8503920" y="0"/>
            <a:ext cx="640080" cy="640080"/>
          </a:xfrm>
        </p:spPr>
        <p:txBody>
          <a:bodyPr anchor="ctr" anchorCtr="0">
            <a:normAutofit/>
          </a:bodyPr>
          <a:lstStyle>
            <a:lvl1pPr algn="ctr">
              <a:defRPr sz="800"/>
            </a:lvl1pPr>
          </a:lstStyle>
          <a:p>
            <a:r>
              <a:rPr lang="en-US" dirty="0"/>
              <a:t>Picture (Optional)</a:t>
            </a:r>
          </a:p>
        </p:txBody>
      </p:sp>
      <p:sp>
        <p:nvSpPr>
          <p:cNvPr id="6" name="Text Placeholder 7"/>
          <p:cNvSpPr>
            <a:spLocks noGrp="1"/>
          </p:cNvSpPr>
          <p:nvPr>
            <p:ph type="body" sz="quarter" idx="10" hasCustomPrompt="1"/>
          </p:nvPr>
        </p:nvSpPr>
        <p:spPr>
          <a:xfrm>
            <a:off x="381000" y="42708"/>
            <a:ext cx="5524500" cy="142478"/>
          </a:xfrm>
        </p:spPr>
        <p:txBody>
          <a:bodyPr anchor="t" anchorCtr="0">
            <a:noAutofit/>
          </a:bodyPr>
          <a:lstStyle>
            <a:lvl1pPr marL="0" indent="0" algn="l" defTabSz="914400" rtl="0" eaLnBrk="1" latinLnBrk="0" hangingPunct="1">
              <a:lnSpc>
                <a:spcPct val="100000"/>
              </a:lnSpc>
              <a:spcBef>
                <a:spcPts val="1000"/>
              </a:spcBef>
              <a:buFont typeface="Arial" panose="020B0604020202020204" pitchFamily="34" charset="0"/>
              <a:buNone/>
              <a:defRPr lang="en-US" sz="90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Tree>
    <p:extLst>
      <p:ext uri="{BB962C8B-B14F-4D97-AF65-F5344CB8AC3E}">
        <p14:creationId xmlns:p14="http://schemas.microsoft.com/office/powerpoint/2010/main" val="86351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1000" y="1227469"/>
            <a:ext cx="4114800" cy="4785456"/>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3"/>
          <p:cNvSpPr>
            <a:spLocks noGrp="1"/>
          </p:cNvSpPr>
          <p:nvPr>
            <p:ph sz="half" idx="2"/>
          </p:nvPr>
        </p:nvSpPr>
        <p:spPr>
          <a:xfrm>
            <a:off x="4648200" y="1227469"/>
            <a:ext cx="4076699" cy="4785456"/>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9"/>
          <p:cNvSpPr>
            <a:spLocks noGrp="1"/>
          </p:cNvSpPr>
          <p:nvPr>
            <p:ph type="pic" sz="quarter" idx="11" hasCustomPrompt="1"/>
          </p:nvPr>
        </p:nvSpPr>
        <p:spPr>
          <a:xfrm>
            <a:off x="8503920" y="0"/>
            <a:ext cx="640080" cy="640080"/>
          </a:xfrm>
        </p:spPr>
        <p:txBody>
          <a:bodyPr anchor="ctr" anchorCtr="0">
            <a:normAutofit/>
          </a:bodyPr>
          <a:lstStyle>
            <a:lvl1pPr algn="ctr">
              <a:defRPr sz="800"/>
            </a:lvl1pPr>
          </a:lstStyle>
          <a:p>
            <a:r>
              <a:rPr lang="en-US" dirty="0"/>
              <a:t>Picture (Optional)</a:t>
            </a:r>
          </a:p>
        </p:txBody>
      </p:sp>
      <p:sp>
        <p:nvSpPr>
          <p:cNvPr id="7" name="Text Placeholder 7"/>
          <p:cNvSpPr>
            <a:spLocks noGrp="1"/>
          </p:cNvSpPr>
          <p:nvPr>
            <p:ph type="body" sz="quarter" idx="10" hasCustomPrompt="1"/>
          </p:nvPr>
        </p:nvSpPr>
        <p:spPr>
          <a:xfrm>
            <a:off x="381000" y="42708"/>
            <a:ext cx="5524500" cy="142478"/>
          </a:xfrm>
        </p:spPr>
        <p:txBody>
          <a:bodyPr anchor="t" anchorCtr="0">
            <a:noAutofit/>
          </a:bodyPr>
          <a:lstStyle>
            <a:lvl1pPr marL="0" indent="0" algn="l" defTabSz="914400" rtl="0" eaLnBrk="1" latinLnBrk="0" hangingPunct="1">
              <a:lnSpc>
                <a:spcPct val="100000"/>
              </a:lnSpc>
              <a:spcBef>
                <a:spcPts val="1000"/>
              </a:spcBef>
              <a:buFont typeface="Arial" panose="020B0604020202020204" pitchFamily="34" charset="0"/>
              <a:buNone/>
              <a:defRPr lang="en-US" sz="90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Tree>
    <p:extLst>
      <p:ext uri="{BB962C8B-B14F-4D97-AF65-F5344CB8AC3E}">
        <p14:creationId xmlns:p14="http://schemas.microsoft.com/office/powerpoint/2010/main" val="13670204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1000" y="1234344"/>
            <a:ext cx="2705100" cy="4785456"/>
          </a:xfrm>
        </p:spPr>
        <p:txBody>
          <a:bodyPr/>
          <a:lstStyle>
            <a:lvl1pPr>
              <a:defRPr sz="2000"/>
            </a:lvl1pPr>
            <a:lvl2pPr>
              <a:defRPr sz="2000"/>
            </a:lvl2pPr>
            <a:lvl3pPr>
              <a:defRPr sz="1800"/>
            </a:lvl3pPr>
            <a:lvl4pPr>
              <a:defRPr sz="18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9"/>
          <p:cNvSpPr>
            <a:spLocks noGrp="1"/>
          </p:cNvSpPr>
          <p:nvPr>
            <p:ph type="pic" sz="quarter" idx="11" hasCustomPrompt="1"/>
          </p:nvPr>
        </p:nvSpPr>
        <p:spPr>
          <a:xfrm>
            <a:off x="8503920" y="0"/>
            <a:ext cx="640080" cy="640080"/>
          </a:xfrm>
        </p:spPr>
        <p:txBody>
          <a:bodyPr anchor="ctr" anchorCtr="0">
            <a:normAutofit/>
          </a:bodyPr>
          <a:lstStyle>
            <a:lvl1pPr algn="ctr">
              <a:defRPr sz="800"/>
            </a:lvl1pPr>
          </a:lstStyle>
          <a:p>
            <a:r>
              <a:rPr lang="en-US" dirty="0"/>
              <a:t>Picture (Optional)</a:t>
            </a:r>
          </a:p>
        </p:txBody>
      </p:sp>
      <p:sp>
        <p:nvSpPr>
          <p:cNvPr id="10" name="Text Placeholder 7"/>
          <p:cNvSpPr>
            <a:spLocks noGrp="1"/>
          </p:cNvSpPr>
          <p:nvPr>
            <p:ph type="body" sz="quarter" idx="10" hasCustomPrompt="1"/>
          </p:nvPr>
        </p:nvSpPr>
        <p:spPr>
          <a:xfrm>
            <a:off x="381000" y="42708"/>
            <a:ext cx="5524500" cy="142478"/>
          </a:xfrm>
        </p:spPr>
        <p:txBody>
          <a:bodyPr anchor="t" anchorCtr="0">
            <a:noAutofit/>
          </a:bodyPr>
          <a:lstStyle>
            <a:lvl1pPr marL="0" indent="0" algn="l" defTabSz="914400" rtl="0" eaLnBrk="1" latinLnBrk="0" hangingPunct="1">
              <a:lnSpc>
                <a:spcPct val="100000"/>
              </a:lnSpc>
              <a:spcBef>
                <a:spcPts val="1000"/>
              </a:spcBef>
              <a:buFont typeface="Arial" panose="020B0604020202020204" pitchFamily="34" charset="0"/>
              <a:buNone/>
              <a:defRPr lang="en-US" sz="90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12" name="Content Placeholder 2"/>
          <p:cNvSpPr>
            <a:spLocks noGrp="1"/>
          </p:cNvSpPr>
          <p:nvPr>
            <p:ph sz="half" idx="12"/>
          </p:nvPr>
        </p:nvSpPr>
        <p:spPr>
          <a:xfrm>
            <a:off x="3238500" y="1234344"/>
            <a:ext cx="2705100" cy="4785456"/>
          </a:xfrm>
        </p:spPr>
        <p:txBody>
          <a:bodyPr/>
          <a:lstStyle>
            <a:lvl1pPr>
              <a:defRPr sz="2000"/>
            </a:lvl1pPr>
            <a:lvl2pPr>
              <a:defRPr sz="2000"/>
            </a:lvl2pPr>
            <a:lvl3pPr>
              <a:defRPr sz="1800"/>
            </a:lvl3pPr>
            <a:lvl4pPr>
              <a:defRPr sz="18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Content Placeholder 2"/>
          <p:cNvSpPr>
            <a:spLocks noGrp="1"/>
          </p:cNvSpPr>
          <p:nvPr>
            <p:ph sz="half" idx="13"/>
          </p:nvPr>
        </p:nvSpPr>
        <p:spPr>
          <a:xfrm>
            <a:off x="6057900" y="1234344"/>
            <a:ext cx="2667000" cy="4785456"/>
          </a:xfrm>
        </p:spPr>
        <p:txBody>
          <a:bodyPr/>
          <a:lstStyle>
            <a:lvl1pPr>
              <a:defRPr sz="2000"/>
            </a:lvl1pPr>
            <a:lvl2pPr>
              <a:defRPr sz="2000"/>
            </a:lvl2pPr>
            <a:lvl3pPr>
              <a:defRPr sz="1800"/>
            </a:lvl3pPr>
            <a:lvl4pPr>
              <a:defRPr sz="1800"/>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87128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our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1000" y="1241907"/>
            <a:ext cx="1981200" cy="4777893"/>
          </a:xfrm>
        </p:spPr>
        <p:txBody>
          <a:bodyPr/>
          <a:lstStyle>
            <a:lvl1pPr>
              <a:defRPr sz="1800"/>
            </a:lvl1pPr>
            <a:lvl2pPr marL="288925" indent="-174625">
              <a:tabLst/>
              <a:defRPr sz="1800"/>
            </a:lvl2pPr>
            <a:lvl3pPr marL="573088" indent="-168275">
              <a:tabLst/>
              <a:defRPr sz="1600"/>
            </a:lvl3pPr>
            <a:lvl4pPr marL="803275" indent="-174625">
              <a:tabLs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Picture Placeholder 9"/>
          <p:cNvSpPr>
            <a:spLocks noGrp="1"/>
          </p:cNvSpPr>
          <p:nvPr>
            <p:ph type="pic" sz="quarter" idx="11" hasCustomPrompt="1"/>
          </p:nvPr>
        </p:nvSpPr>
        <p:spPr>
          <a:xfrm>
            <a:off x="8503920" y="0"/>
            <a:ext cx="640080" cy="640080"/>
          </a:xfrm>
        </p:spPr>
        <p:txBody>
          <a:bodyPr anchor="ctr" anchorCtr="0">
            <a:normAutofit/>
          </a:bodyPr>
          <a:lstStyle>
            <a:lvl1pPr algn="ctr">
              <a:defRPr sz="800"/>
            </a:lvl1pPr>
          </a:lstStyle>
          <a:p>
            <a:r>
              <a:rPr lang="en-US" dirty="0"/>
              <a:t>Picture (Optional)</a:t>
            </a:r>
          </a:p>
        </p:txBody>
      </p:sp>
      <p:sp>
        <p:nvSpPr>
          <p:cNvPr id="9" name="Text Placeholder 7"/>
          <p:cNvSpPr>
            <a:spLocks noGrp="1"/>
          </p:cNvSpPr>
          <p:nvPr>
            <p:ph type="body" sz="quarter" idx="10" hasCustomPrompt="1"/>
          </p:nvPr>
        </p:nvSpPr>
        <p:spPr>
          <a:xfrm>
            <a:off x="381000" y="42708"/>
            <a:ext cx="5524500" cy="142478"/>
          </a:xfrm>
        </p:spPr>
        <p:txBody>
          <a:bodyPr anchor="t" anchorCtr="0">
            <a:noAutofit/>
          </a:bodyPr>
          <a:lstStyle>
            <a:lvl1pPr marL="0" indent="0" algn="l" defTabSz="914400" rtl="0" eaLnBrk="1" latinLnBrk="0" hangingPunct="1">
              <a:lnSpc>
                <a:spcPct val="100000"/>
              </a:lnSpc>
              <a:spcBef>
                <a:spcPts val="1000"/>
              </a:spcBef>
              <a:buFont typeface="Arial" panose="020B0604020202020204" pitchFamily="34" charset="0"/>
              <a:buNone/>
              <a:defRPr lang="en-US" sz="90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18" name="Content Placeholder 2"/>
          <p:cNvSpPr>
            <a:spLocks noGrp="1"/>
          </p:cNvSpPr>
          <p:nvPr>
            <p:ph sz="half" idx="12"/>
          </p:nvPr>
        </p:nvSpPr>
        <p:spPr>
          <a:xfrm>
            <a:off x="2514600" y="1241907"/>
            <a:ext cx="1981200" cy="4777893"/>
          </a:xfrm>
        </p:spPr>
        <p:txBody>
          <a:bodyPr/>
          <a:lstStyle>
            <a:lvl1pPr>
              <a:defRPr sz="1800"/>
            </a:lvl1pPr>
            <a:lvl2pPr marL="288925" indent="-174625">
              <a:tabLst/>
              <a:defRPr sz="1800"/>
            </a:lvl2pPr>
            <a:lvl3pPr marL="573088" indent="-168275">
              <a:tabLst/>
              <a:defRPr sz="1600"/>
            </a:lvl3pPr>
            <a:lvl4pPr marL="803275" indent="-174625">
              <a:tabLs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2"/>
          <p:cNvSpPr>
            <a:spLocks noGrp="1"/>
          </p:cNvSpPr>
          <p:nvPr>
            <p:ph sz="half" idx="13"/>
          </p:nvPr>
        </p:nvSpPr>
        <p:spPr>
          <a:xfrm>
            <a:off x="4648200" y="1241907"/>
            <a:ext cx="1981200" cy="4777893"/>
          </a:xfrm>
        </p:spPr>
        <p:txBody>
          <a:bodyPr/>
          <a:lstStyle>
            <a:lvl1pPr>
              <a:defRPr sz="1800"/>
            </a:lvl1pPr>
            <a:lvl2pPr marL="288925" indent="-174625">
              <a:tabLst/>
              <a:defRPr sz="1800"/>
            </a:lvl2pPr>
            <a:lvl3pPr marL="573088" indent="-168275">
              <a:tabLst/>
              <a:defRPr sz="1600"/>
            </a:lvl3pPr>
            <a:lvl4pPr marL="803275" indent="-174625">
              <a:tabLs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Content Placeholder 2"/>
          <p:cNvSpPr>
            <a:spLocks noGrp="1"/>
          </p:cNvSpPr>
          <p:nvPr>
            <p:ph sz="half" idx="14"/>
          </p:nvPr>
        </p:nvSpPr>
        <p:spPr>
          <a:xfrm>
            <a:off x="6781800" y="1241907"/>
            <a:ext cx="1943100" cy="4777893"/>
          </a:xfrm>
        </p:spPr>
        <p:txBody>
          <a:bodyPr/>
          <a:lstStyle>
            <a:lvl1pPr>
              <a:defRPr sz="1800"/>
            </a:lvl1pPr>
            <a:lvl2pPr marL="288925" indent="-174625">
              <a:tabLst/>
              <a:defRPr sz="1800"/>
            </a:lvl2pPr>
            <a:lvl3pPr marL="573088" indent="-168275">
              <a:tabLst/>
              <a:defRPr sz="1600"/>
            </a:lvl3pPr>
            <a:lvl4pPr marL="803275" indent="-174625">
              <a:tabLs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9750949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inor Column">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81000" y="1295400"/>
            <a:ext cx="2705100" cy="4724400"/>
          </a:xfrm>
          <a:solidFill>
            <a:schemeClr val="bg1">
              <a:lumMod val="95000"/>
            </a:schemeClr>
          </a:solidFill>
        </p:spPr>
        <p:txBody>
          <a:bodyPr/>
          <a:lstStyle>
            <a:lvl1pPr>
              <a:defRPr/>
            </a:lvl1pPr>
          </a:lstStyle>
          <a:p>
            <a:pPr lvl="0"/>
            <a:r>
              <a:rPr lang="en-US" dirty="0"/>
              <a:t>Click to insert Image or Table</a:t>
            </a:r>
          </a:p>
        </p:txBody>
      </p:sp>
      <p:sp>
        <p:nvSpPr>
          <p:cNvPr id="4" name="Content Placeholder 3"/>
          <p:cNvSpPr>
            <a:spLocks noGrp="1"/>
          </p:cNvSpPr>
          <p:nvPr>
            <p:ph sz="half" idx="2"/>
          </p:nvPr>
        </p:nvSpPr>
        <p:spPr>
          <a:xfrm>
            <a:off x="3238500" y="1229293"/>
            <a:ext cx="5486399" cy="4790508"/>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itle 7"/>
          <p:cNvSpPr>
            <a:spLocks noGrp="1"/>
          </p:cNvSpPr>
          <p:nvPr>
            <p:ph type="title"/>
          </p:nvPr>
        </p:nvSpPr>
        <p:spPr/>
        <p:txBody>
          <a:bodyPr/>
          <a:lstStyle/>
          <a:p>
            <a:r>
              <a:rPr lang="en-US"/>
              <a:t>Click to edit Master title style</a:t>
            </a:r>
          </a:p>
        </p:txBody>
      </p:sp>
      <p:sp>
        <p:nvSpPr>
          <p:cNvPr id="9" name="Picture Placeholder 9"/>
          <p:cNvSpPr>
            <a:spLocks noGrp="1"/>
          </p:cNvSpPr>
          <p:nvPr>
            <p:ph type="pic" sz="quarter" idx="11" hasCustomPrompt="1"/>
          </p:nvPr>
        </p:nvSpPr>
        <p:spPr>
          <a:xfrm>
            <a:off x="8503920" y="0"/>
            <a:ext cx="640080" cy="640080"/>
          </a:xfrm>
        </p:spPr>
        <p:txBody>
          <a:bodyPr anchor="ctr" anchorCtr="0">
            <a:normAutofit/>
          </a:bodyPr>
          <a:lstStyle>
            <a:lvl1pPr algn="ctr">
              <a:defRPr sz="800"/>
            </a:lvl1pPr>
          </a:lstStyle>
          <a:p>
            <a:r>
              <a:rPr lang="en-US" dirty="0"/>
              <a:t>Picture (Optional)</a:t>
            </a:r>
          </a:p>
        </p:txBody>
      </p:sp>
      <p:sp>
        <p:nvSpPr>
          <p:cNvPr id="7" name="Text Placeholder 7"/>
          <p:cNvSpPr>
            <a:spLocks noGrp="1"/>
          </p:cNvSpPr>
          <p:nvPr>
            <p:ph type="body" sz="quarter" idx="10" hasCustomPrompt="1"/>
          </p:nvPr>
        </p:nvSpPr>
        <p:spPr>
          <a:xfrm>
            <a:off x="381000" y="42708"/>
            <a:ext cx="5524500" cy="142478"/>
          </a:xfrm>
        </p:spPr>
        <p:txBody>
          <a:bodyPr anchor="t" anchorCtr="0">
            <a:noAutofit/>
          </a:bodyPr>
          <a:lstStyle>
            <a:lvl1pPr marL="0" indent="0" algn="l" defTabSz="914400" rtl="0" eaLnBrk="1" latinLnBrk="0" hangingPunct="1">
              <a:lnSpc>
                <a:spcPct val="100000"/>
              </a:lnSpc>
              <a:spcBef>
                <a:spcPts val="1000"/>
              </a:spcBef>
              <a:buFont typeface="Arial" panose="020B0604020202020204" pitchFamily="34" charset="0"/>
              <a:buNone/>
              <a:defRPr lang="en-US" sz="90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Tree>
    <p:extLst>
      <p:ext uri="{BB962C8B-B14F-4D97-AF65-F5344CB8AC3E}">
        <p14:creationId xmlns:p14="http://schemas.microsoft.com/office/powerpoint/2010/main" val="3024659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ajor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hasCustomPrompt="1"/>
          </p:nvPr>
        </p:nvSpPr>
        <p:spPr>
          <a:xfrm>
            <a:off x="381000" y="1295400"/>
            <a:ext cx="5524499" cy="4724400"/>
          </a:xfrm>
          <a:solidFill>
            <a:schemeClr val="bg1">
              <a:lumMod val="95000"/>
            </a:schemeClr>
          </a:solidFill>
        </p:spPr>
        <p:txBody>
          <a:bodyPr/>
          <a:lstStyle>
            <a:lvl1pPr>
              <a:defRPr/>
            </a:lvl1pPr>
          </a:lstStyle>
          <a:p>
            <a:pPr lvl="0"/>
            <a:r>
              <a:rPr lang="en-US" dirty="0"/>
              <a:t>Click to insert Image or Table</a:t>
            </a:r>
          </a:p>
        </p:txBody>
      </p:sp>
      <p:sp>
        <p:nvSpPr>
          <p:cNvPr id="4" name="Content Placeholder 3"/>
          <p:cNvSpPr>
            <a:spLocks noGrp="1"/>
          </p:cNvSpPr>
          <p:nvPr>
            <p:ph sz="half" idx="2"/>
          </p:nvPr>
        </p:nvSpPr>
        <p:spPr>
          <a:xfrm>
            <a:off x="6057900" y="1234343"/>
            <a:ext cx="2666999" cy="4785457"/>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9"/>
          <p:cNvSpPr>
            <a:spLocks noGrp="1"/>
          </p:cNvSpPr>
          <p:nvPr>
            <p:ph type="pic" sz="quarter" idx="11" hasCustomPrompt="1"/>
          </p:nvPr>
        </p:nvSpPr>
        <p:spPr>
          <a:xfrm>
            <a:off x="8503920" y="0"/>
            <a:ext cx="640080" cy="640080"/>
          </a:xfrm>
        </p:spPr>
        <p:txBody>
          <a:bodyPr anchor="ctr" anchorCtr="0">
            <a:normAutofit/>
          </a:bodyPr>
          <a:lstStyle>
            <a:lvl1pPr algn="ctr">
              <a:defRPr sz="800"/>
            </a:lvl1pPr>
          </a:lstStyle>
          <a:p>
            <a:r>
              <a:rPr lang="en-US" dirty="0"/>
              <a:t>Picture (Optional)</a:t>
            </a:r>
          </a:p>
        </p:txBody>
      </p:sp>
      <p:sp>
        <p:nvSpPr>
          <p:cNvPr id="7" name="Text Placeholder 7"/>
          <p:cNvSpPr>
            <a:spLocks noGrp="1"/>
          </p:cNvSpPr>
          <p:nvPr>
            <p:ph type="body" sz="quarter" idx="10" hasCustomPrompt="1"/>
          </p:nvPr>
        </p:nvSpPr>
        <p:spPr>
          <a:xfrm>
            <a:off x="381000" y="42708"/>
            <a:ext cx="5524500" cy="142478"/>
          </a:xfrm>
        </p:spPr>
        <p:txBody>
          <a:bodyPr anchor="t" anchorCtr="0">
            <a:noAutofit/>
          </a:bodyPr>
          <a:lstStyle>
            <a:lvl1pPr marL="0" indent="0" algn="l" defTabSz="914400" rtl="0" eaLnBrk="1" latinLnBrk="0" hangingPunct="1">
              <a:lnSpc>
                <a:spcPct val="100000"/>
              </a:lnSpc>
              <a:spcBef>
                <a:spcPts val="1000"/>
              </a:spcBef>
              <a:buFont typeface="Arial" panose="020B0604020202020204" pitchFamily="34" charset="0"/>
              <a:buNone/>
              <a:defRPr lang="en-US" sz="90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Tree>
    <p:extLst>
      <p:ext uri="{BB962C8B-B14F-4D97-AF65-F5344CB8AC3E}">
        <p14:creationId xmlns:p14="http://schemas.microsoft.com/office/powerpoint/2010/main" val="3312680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90B7E55-9F56-A940-981E-9FDE478A071F}"/>
              </a:ext>
            </a:extLst>
          </p:cNvPr>
          <p:cNvSpPr txBox="1"/>
          <p:nvPr userDrawn="1"/>
        </p:nvSpPr>
        <p:spPr>
          <a:xfrm>
            <a:off x="6057900" y="170568"/>
            <a:ext cx="2095500" cy="169277"/>
          </a:xfrm>
          <a:prstGeom prst="rect">
            <a:avLst/>
          </a:prstGeom>
          <a:noFill/>
        </p:spPr>
        <p:txBody>
          <a:bodyPr wrap="square" lIns="0" tIns="0" rIns="0" bIns="0" rtlCol="0">
            <a:spAutoFit/>
          </a:bodyPr>
          <a:lstStyle/>
          <a:p>
            <a:r>
              <a:rPr lang="en-US" sz="600" dirty="0">
                <a:solidFill>
                  <a:srgbClr val="000000"/>
                </a:solidFill>
                <a:latin typeface="Arial"/>
                <a:cs typeface="Arial"/>
              </a:rPr>
              <a:t>[</a:t>
            </a:r>
            <a:r>
              <a:rPr lang="en-US" sz="500" dirty="0">
                <a:solidFill>
                  <a:srgbClr val="000000"/>
                </a:solidFill>
                <a:latin typeface="Arial"/>
                <a:cs typeface="Arial"/>
              </a:rPr>
              <a:t>DISTRIBUTION STATEMENT Please copy and paste the appropriate distribution statement into this space.]</a:t>
            </a:r>
          </a:p>
        </p:txBody>
      </p:sp>
      <p:sp>
        <p:nvSpPr>
          <p:cNvPr id="8" name="Rectangle 7">
            <a:extLst>
              <a:ext uri="{FF2B5EF4-FFF2-40B4-BE49-F238E27FC236}">
                <a16:creationId xmlns:a16="http://schemas.microsoft.com/office/drawing/2014/main" id="{805DD60B-C1DF-CC4A-8555-B4EEBB02DC01}"/>
              </a:ext>
            </a:extLst>
          </p:cNvPr>
          <p:cNvSpPr/>
          <p:nvPr userDrawn="1"/>
        </p:nvSpPr>
        <p:spPr>
          <a:xfrm>
            <a:off x="0" y="647700"/>
            <a:ext cx="9144000" cy="182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B8A4FF4-691D-0F47-B0DD-5A579E44A17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1000" y="187378"/>
            <a:ext cx="1981200" cy="336431"/>
          </a:xfrm>
          <a:prstGeom prst="rect">
            <a:avLst/>
          </a:prstGeom>
        </p:spPr>
      </p:pic>
      <p:pic>
        <p:nvPicPr>
          <p:cNvPr id="10" name="Picture 9">
            <a:extLst>
              <a:ext uri="{FF2B5EF4-FFF2-40B4-BE49-F238E27FC236}">
                <a16:creationId xmlns:a16="http://schemas.microsoft.com/office/drawing/2014/main" id="{C334C155-A787-0C4D-BA71-D90C70F9B916}"/>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3200" t="541" r="15905"/>
          <a:stretch/>
        </p:blipFill>
        <p:spPr>
          <a:xfrm>
            <a:off x="-1" y="671924"/>
            <a:ext cx="9144002" cy="6186076"/>
          </a:xfrm>
          <a:prstGeom prst="rect">
            <a:avLst/>
          </a:prstGeom>
        </p:spPr>
      </p:pic>
      <p:sp>
        <p:nvSpPr>
          <p:cNvPr id="3" name="Title 1">
            <a:extLst>
              <a:ext uri="{FF2B5EF4-FFF2-40B4-BE49-F238E27FC236}">
                <a16:creationId xmlns:a16="http://schemas.microsoft.com/office/drawing/2014/main" id="{AA92195A-7684-9A4F-AB97-CE6D3620658B}"/>
              </a:ext>
            </a:extLst>
          </p:cNvPr>
          <p:cNvSpPr>
            <a:spLocks noGrp="1"/>
          </p:cNvSpPr>
          <p:nvPr>
            <p:ph type="ctrTitle" hasCustomPrompt="1"/>
          </p:nvPr>
        </p:nvSpPr>
        <p:spPr>
          <a:xfrm>
            <a:off x="381000" y="2052858"/>
            <a:ext cx="5513387" cy="2328642"/>
          </a:xfrm>
          <a:prstGeom prst="rect">
            <a:avLst/>
          </a:prstGeom>
        </p:spPr>
        <p:txBody>
          <a:bodyPr lIns="0" tIns="0" rIns="0" bIns="0" anchor="t" anchorCtr="0">
            <a:normAutofit/>
          </a:bodyPr>
          <a:lstStyle>
            <a:lvl1pPr algn="l">
              <a:defRPr sz="3200" b="0">
                <a:solidFill>
                  <a:schemeClr val="tx1"/>
                </a:solidFill>
              </a:defRPr>
            </a:lvl1pPr>
          </a:lstStyle>
          <a:p>
            <a:r>
              <a:rPr lang="en-US" dirty="0"/>
              <a:t>Click to edit Master </a:t>
            </a:r>
            <a:br>
              <a:rPr lang="en-US" dirty="0"/>
            </a:br>
            <a:r>
              <a:rPr lang="en-US" dirty="0"/>
              <a:t>title style</a:t>
            </a:r>
          </a:p>
        </p:txBody>
      </p:sp>
      <p:sp>
        <p:nvSpPr>
          <p:cNvPr id="4" name="Subtitle 2">
            <a:extLst>
              <a:ext uri="{FF2B5EF4-FFF2-40B4-BE49-F238E27FC236}">
                <a16:creationId xmlns:a16="http://schemas.microsoft.com/office/drawing/2014/main" id="{31D42BA7-872D-0749-8102-64A8B1A140CB}"/>
              </a:ext>
            </a:extLst>
          </p:cNvPr>
          <p:cNvSpPr>
            <a:spLocks noGrp="1"/>
          </p:cNvSpPr>
          <p:nvPr>
            <p:ph type="subTitle" idx="1"/>
          </p:nvPr>
        </p:nvSpPr>
        <p:spPr>
          <a:xfrm>
            <a:off x="381000" y="4497564"/>
            <a:ext cx="4789487" cy="722136"/>
          </a:xfrm>
          <a:prstGeom prst="rect">
            <a:avLst/>
          </a:prstGeom>
        </p:spPr>
        <p:txBody>
          <a:bodyPr lIns="0" tIns="0" rIns="0" bIns="0">
            <a:normAutofit/>
          </a:bodyPr>
          <a:lstStyle>
            <a:lvl1pPr marL="0" indent="0" algn="l">
              <a:buNone/>
              <a:defRPr sz="1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5" name="Picture 4">
            <a:extLst>
              <a:ext uri="{FF2B5EF4-FFF2-40B4-BE49-F238E27FC236}">
                <a16:creationId xmlns:a16="http://schemas.microsoft.com/office/drawing/2014/main" id="{E24A5B5E-3C09-8948-9777-9945CA049CCF}"/>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81002" y="865953"/>
            <a:ext cx="1025392" cy="1022393"/>
          </a:xfrm>
          <a:prstGeom prst="rect">
            <a:avLst/>
          </a:prstGeom>
        </p:spPr>
      </p:pic>
      <p:sp>
        <p:nvSpPr>
          <p:cNvPr id="6" name="TextBox 5">
            <a:extLst>
              <a:ext uri="{FF2B5EF4-FFF2-40B4-BE49-F238E27FC236}">
                <a16:creationId xmlns:a16="http://schemas.microsoft.com/office/drawing/2014/main" id="{BEA1ADD2-A23F-7342-B954-97E222E811A6}"/>
              </a:ext>
            </a:extLst>
          </p:cNvPr>
          <p:cNvSpPr txBox="1"/>
          <p:nvPr userDrawn="1"/>
        </p:nvSpPr>
        <p:spPr>
          <a:xfrm>
            <a:off x="381001" y="5688913"/>
            <a:ext cx="2705100" cy="507831"/>
          </a:xfrm>
          <a:prstGeom prst="rect">
            <a:avLst/>
          </a:prstGeom>
          <a:noFill/>
        </p:spPr>
        <p:txBody>
          <a:bodyPr wrap="square" lIns="0" tIns="0" rIns="0" bIns="0" rtlCol="0">
            <a:spAutoFit/>
          </a:bodyPr>
          <a:lstStyle/>
          <a:p>
            <a:r>
              <a:rPr lang="en-US" sz="1100" dirty="0">
                <a:solidFill>
                  <a:schemeClr val="bg2"/>
                </a:solidFill>
                <a:latin typeface="Arial" panose="020B0604020202020204" pitchFamily="34" charset="0"/>
                <a:cs typeface="Arial" panose="020B0604020202020204" pitchFamily="34" charset="0"/>
              </a:rPr>
              <a:t>Software Engineering Institute</a:t>
            </a:r>
          </a:p>
          <a:p>
            <a:r>
              <a:rPr lang="en-US" sz="1100" dirty="0">
                <a:solidFill>
                  <a:schemeClr val="bg2"/>
                </a:solidFill>
                <a:latin typeface="Arial" panose="020B0604020202020204" pitchFamily="34" charset="0"/>
                <a:cs typeface="Arial" panose="020B0604020202020204" pitchFamily="34" charset="0"/>
              </a:rPr>
              <a:t>Carnegie Mellon University</a:t>
            </a:r>
          </a:p>
          <a:p>
            <a:r>
              <a:rPr lang="en-US" sz="1100" dirty="0">
                <a:solidFill>
                  <a:schemeClr val="bg2"/>
                </a:solidFill>
                <a:latin typeface="Arial" panose="020B0604020202020204" pitchFamily="34" charset="0"/>
                <a:cs typeface="Arial" panose="020B0604020202020204" pitchFamily="34" charset="0"/>
              </a:rPr>
              <a:t>Pittsburgh, PA  15213</a:t>
            </a:r>
          </a:p>
        </p:txBody>
      </p:sp>
    </p:spTree>
    <p:extLst>
      <p:ext uri="{BB962C8B-B14F-4D97-AF65-F5344CB8AC3E}">
        <p14:creationId xmlns:p14="http://schemas.microsoft.com/office/powerpoint/2010/main" val="922557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90B7E55-9F56-A940-981E-9FDE478A071F}"/>
              </a:ext>
            </a:extLst>
          </p:cNvPr>
          <p:cNvSpPr txBox="1"/>
          <p:nvPr userDrawn="1"/>
        </p:nvSpPr>
        <p:spPr>
          <a:xfrm>
            <a:off x="6057900" y="170568"/>
            <a:ext cx="2095500" cy="169277"/>
          </a:xfrm>
          <a:prstGeom prst="rect">
            <a:avLst/>
          </a:prstGeom>
          <a:noFill/>
        </p:spPr>
        <p:txBody>
          <a:bodyPr wrap="square" lIns="0" tIns="0" rIns="0" bIns="0" rtlCol="0">
            <a:spAutoFit/>
          </a:bodyPr>
          <a:lstStyle/>
          <a:p>
            <a:r>
              <a:rPr lang="en-US" sz="600" dirty="0">
                <a:solidFill>
                  <a:srgbClr val="000000"/>
                </a:solidFill>
                <a:latin typeface="Arial"/>
                <a:cs typeface="Arial"/>
              </a:rPr>
              <a:t>[</a:t>
            </a:r>
            <a:r>
              <a:rPr lang="en-US" sz="500" dirty="0">
                <a:solidFill>
                  <a:srgbClr val="000000"/>
                </a:solidFill>
                <a:latin typeface="Arial"/>
                <a:cs typeface="Arial"/>
              </a:rPr>
              <a:t>DISTRIBUTION STATEMENT Please copy and paste the appropriate distribution statement into this space.]</a:t>
            </a:r>
          </a:p>
        </p:txBody>
      </p:sp>
      <p:sp>
        <p:nvSpPr>
          <p:cNvPr id="8" name="Rectangle 7">
            <a:extLst>
              <a:ext uri="{FF2B5EF4-FFF2-40B4-BE49-F238E27FC236}">
                <a16:creationId xmlns:a16="http://schemas.microsoft.com/office/drawing/2014/main" id="{805DD60B-C1DF-CC4A-8555-B4EEBB02DC01}"/>
              </a:ext>
            </a:extLst>
          </p:cNvPr>
          <p:cNvSpPr/>
          <p:nvPr userDrawn="1"/>
        </p:nvSpPr>
        <p:spPr>
          <a:xfrm>
            <a:off x="0" y="647700"/>
            <a:ext cx="9144000" cy="182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B8A4FF4-691D-0F47-B0DD-5A579E44A17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1000" y="187378"/>
            <a:ext cx="1981200" cy="336431"/>
          </a:xfrm>
          <a:prstGeom prst="rect">
            <a:avLst/>
          </a:prstGeom>
        </p:spPr>
      </p:pic>
      <p:pic>
        <p:nvPicPr>
          <p:cNvPr id="10" name="Picture 9">
            <a:extLst>
              <a:ext uri="{FF2B5EF4-FFF2-40B4-BE49-F238E27FC236}">
                <a16:creationId xmlns:a16="http://schemas.microsoft.com/office/drawing/2014/main" id="{C334C155-A787-0C4D-BA71-D90C70F9B916}"/>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3200" t="541" r="15905"/>
          <a:stretch/>
        </p:blipFill>
        <p:spPr>
          <a:xfrm>
            <a:off x="-1" y="671924"/>
            <a:ext cx="9144002" cy="6186076"/>
          </a:xfrm>
          <a:prstGeom prst="rect">
            <a:avLst/>
          </a:prstGeom>
        </p:spPr>
      </p:pic>
      <p:sp>
        <p:nvSpPr>
          <p:cNvPr id="3" name="Title 1">
            <a:extLst>
              <a:ext uri="{FF2B5EF4-FFF2-40B4-BE49-F238E27FC236}">
                <a16:creationId xmlns:a16="http://schemas.microsoft.com/office/drawing/2014/main" id="{AA92195A-7684-9A4F-AB97-CE6D3620658B}"/>
              </a:ext>
            </a:extLst>
          </p:cNvPr>
          <p:cNvSpPr>
            <a:spLocks noGrp="1"/>
          </p:cNvSpPr>
          <p:nvPr>
            <p:ph type="ctrTitle" hasCustomPrompt="1"/>
          </p:nvPr>
        </p:nvSpPr>
        <p:spPr>
          <a:xfrm>
            <a:off x="381000" y="2052858"/>
            <a:ext cx="5513387" cy="2328642"/>
          </a:xfrm>
          <a:prstGeom prst="rect">
            <a:avLst/>
          </a:prstGeom>
        </p:spPr>
        <p:txBody>
          <a:bodyPr lIns="0" tIns="0" rIns="0" bIns="0" anchor="t" anchorCtr="0">
            <a:normAutofit/>
          </a:bodyPr>
          <a:lstStyle>
            <a:lvl1pPr algn="l">
              <a:defRPr sz="3200" b="0">
                <a:solidFill>
                  <a:schemeClr val="tx1"/>
                </a:solidFill>
              </a:defRPr>
            </a:lvl1pPr>
          </a:lstStyle>
          <a:p>
            <a:r>
              <a:rPr lang="en-US" dirty="0"/>
              <a:t>Click to edit Master </a:t>
            </a:r>
            <a:br>
              <a:rPr lang="en-US" dirty="0"/>
            </a:br>
            <a:r>
              <a:rPr lang="en-US" dirty="0"/>
              <a:t>title style</a:t>
            </a:r>
          </a:p>
        </p:txBody>
      </p:sp>
      <p:sp>
        <p:nvSpPr>
          <p:cNvPr id="4" name="Subtitle 2">
            <a:extLst>
              <a:ext uri="{FF2B5EF4-FFF2-40B4-BE49-F238E27FC236}">
                <a16:creationId xmlns:a16="http://schemas.microsoft.com/office/drawing/2014/main" id="{31D42BA7-872D-0749-8102-64A8B1A140CB}"/>
              </a:ext>
            </a:extLst>
          </p:cNvPr>
          <p:cNvSpPr>
            <a:spLocks noGrp="1"/>
          </p:cNvSpPr>
          <p:nvPr>
            <p:ph type="subTitle" idx="1"/>
          </p:nvPr>
        </p:nvSpPr>
        <p:spPr>
          <a:xfrm>
            <a:off x="381000" y="4497564"/>
            <a:ext cx="4789487" cy="722136"/>
          </a:xfrm>
          <a:prstGeom prst="rect">
            <a:avLst/>
          </a:prstGeom>
        </p:spPr>
        <p:txBody>
          <a:bodyPr lIns="0" tIns="0" rIns="0" bIns="0">
            <a:normAutofit/>
          </a:bodyPr>
          <a:lstStyle>
            <a:lvl1pPr marL="0" indent="0" algn="l">
              <a:buNone/>
              <a:defRPr sz="1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6" name="TextBox 5">
            <a:extLst>
              <a:ext uri="{FF2B5EF4-FFF2-40B4-BE49-F238E27FC236}">
                <a16:creationId xmlns:a16="http://schemas.microsoft.com/office/drawing/2014/main" id="{BEA1ADD2-A23F-7342-B954-97E222E811A6}"/>
              </a:ext>
            </a:extLst>
          </p:cNvPr>
          <p:cNvSpPr txBox="1"/>
          <p:nvPr userDrawn="1"/>
        </p:nvSpPr>
        <p:spPr>
          <a:xfrm>
            <a:off x="381001" y="5688913"/>
            <a:ext cx="2705100" cy="507831"/>
          </a:xfrm>
          <a:prstGeom prst="rect">
            <a:avLst/>
          </a:prstGeom>
          <a:noFill/>
        </p:spPr>
        <p:txBody>
          <a:bodyPr wrap="square" lIns="0" tIns="0" rIns="0" bIns="0" rtlCol="0">
            <a:spAutoFit/>
          </a:bodyPr>
          <a:lstStyle/>
          <a:p>
            <a:r>
              <a:rPr lang="en-US" sz="1100" dirty="0">
                <a:solidFill>
                  <a:schemeClr val="bg2"/>
                </a:solidFill>
                <a:latin typeface="Arial" panose="020B0604020202020204" pitchFamily="34" charset="0"/>
                <a:cs typeface="Arial" panose="020B0604020202020204" pitchFamily="34" charset="0"/>
              </a:rPr>
              <a:t>Software Engineering Institute</a:t>
            </a:r>
          </a:p>
          <a:p>
            <a:r>
              <a:rPr lang="en-US" sz="1100" dirty="0">
                <a:solidFill>
                  <a:schemeClr val="bg2"/>
                </a:solidFill>
                <a:latin typeface="Arial" panose="020B0604020202020204" pitchFamily="34" charset="0"/>
                <a:cs typeface="Arial" panose="020B0604020202020204" pitchFamily="34" charset="0"/>
              </a:rPr>
              <a:t>Carnegie Mellon University</a:t>
            </a:r>
          </a:p>
          <a:p>
            <a:r>
              <a:rPr lang="en-US" sz="1100" dirty="0">
                <a:solidFill>
                  <a:schemeClr val="bg2"/>
                </a:solidFill>
                <a:latin typeface="Arial" panose="020B0604020202020204" pitchFamily="34" charset="0"/>
                <a:cs typeface="Arial" panose="020B0604020202020204" pitchFamily="34" charset="0"/>
              </a:rPr>
              <a:t>Pittsburgh, PA  15213</a:t>
            </a:r>
          </a:p>
        </p:txBody>
      </p:sp>
      <p:pic>
        <p:nvPicPr>
          <p:cNvPr id="11" name="Picture 10">
            <a:extLst>
              <a:ext uri="{FF2B5EF4-FFF2-40B4-BE49-F238E27FC236}">
                <a16:creationId xmlns:a16="http://schemas.microsoft.com/office/drawing/2014/main" id="{E15D6B8F-C9D5-8D44-B605-87F293F3202F}"/>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81003" y="865952"/>
            <a:ext cx="1025391" cy="1022393"/>
          </a:xfrm>
          <a:prstGeom prst="rect">
            <a:avLst/>
          </a:prstGeom>
        </p:spPr>
      </p:pic>
    </p:spTree>
    <p:extLst>
      <p:ext uri="{BB962C8B-B14F-4D97-AF65-F5344CB8AC3E}">
        <p14:creationId xmlns:p14="http://schemas.microsoft.com/office/powerpoint/2010/main" val="3519664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E2A24E5-64AB-D447-B0B5-30D45B8C7970}"/>
              </a:ext>
            </a:extLst>
          </p:cNvPr>
          <p:cNvSpPr>
            <a:spLocks noGrp="1"/>
          </p:cNvSpPr>
          <p:nvPr>
            <p:ph type="pic" sz="quarter" idx="10"/>
          </p:nvPr>
        </p:nvSpPr>
        <p:spPr>
          <a:xfrm>
            <a:off x="0" y="0"/>
            <a:ext cx="9144000" cy="6318250"/>
          </a:xfrm>
          <a:solidFill>
            <a:schemeClr val="bg1">
              <a:lumMod val="95000"/>
            </a:schemeClr>
          </a:solidFill>
        </p:spPr>
        <p:txBody>
          <a:bodyPr/>
          <a:lstStyle/>
          <a:p>
            <a:r>
              <a:rPr lang="en-US"/>
              <a:t>Click icon to add picture</a:t>
            </a:r>
          </a:p>
        </p:txBody>
      </p:sp>
      <p:sp>
        <p:nvSpPr>
          <p:cNvPr id="12" name="Rectangle 11">
            <a:extLst>
              <a:ext uri="{FF2B5EF4-FFF2-40B4-BE49-F238E27FC236}">
                <a16:creationId xmlns:a16="http://schemas.microsoft.com/office/drawing/2014/main" id="{E5390AE0-38A2-DF48-A4A0-1035506314D6}"/>
              </a:ext>
            </a:extLst>
          </p:cNvPr>
          <p:cNvSpPr/>
          <p:nvPr userDrawn="1"/>
        </p:nvSpPr>
        <p:spPr>
          <a:xfrm>
            <a:off x="0" y="6327907"/>
            <a:ext cx="9144000" cy="5300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B4475ADB-C1B8-0549-9B92-ADE2B02EC8BD}"/>
              </a:ext>
            </a:extLst>
          </p:cNvPr>
          <p:cNvSpPr>
            <a:spLocks noGrp="1"/>
          </p:cNvSpPr>
          <p:nvPr>
            <p:ph type="ctrTitle" hasCustomPrompt="1"/>
          </p:nvPr>
        </p:nvSpPr>
        <p:spPr>
          <a:xfrm>
            <a:off x="381000" y="2052858"/>
            <a:ext cx="5513387" cy="2328642"/>
          </a:xfrm>
          <a:prstGeom prst="rect">
            <a:avLst/>
          </a:prstGeom>
        </p:spPr>
        <p:txBody>
          <a:bodyPr lIns="0" tIns="0" rIns="0" bIns="0" anchor="t" anchorCtr="0">
            <a:normAutofit/>
          </a:bodyPr>
          <a:lstStyle>
            <a:lvl1pPr algn="l">
              <a:defRPr sz="3200" b="0">
                <a:solidFill>
                  <a:schemeClr val="tx1"/>
                </a:solidFill>
              </a:defRPr>
            </a:lvl1pPr>
          </a:lstStyle>
          <a:p>
            <a:r>
              <a:rPr lang="en-US" dirty="0"/>
              <a:t>Click to edit Master </a:t>
            </a:r>
            <a:br>
              <a:rPr lang="en-US" dirty="0"/>
            </a:br>
            <a:r>
              <a:rPr lang="en-US" dirty="0"/>
              <a:t>title style</a:t>
            </a:r>
          </a:p>
        </p:txBody>
      </p:sp>
      <p:sp>
        <p:nvSpPr>
          <p:cNvPr id="14" name="Subtitle 2">
            <a:extLst>
              <a:ext uri="{FF2B5EF4-FFF2-40B4-BE49-F238E27FC236}">
                <a16:creationId xmlns:a16="http://schemas.microsoft.com/office/drawing/2014/main" id="{027BBF95-049B-F046-A443-7F368AF31362}"/>
              </a:ext>
            </a:extLst>
          </p:cNvPr>
          <p:cNvSpPr>
            <a:spLocks noGrp="1"/>
          </p:cNvSpPr>
          <p:nvPr>
            <p:ph type="subTitle" idx="1"/>
          </p:nvPr>
        </p:nvSpPr>
        <p:spPr>
          <a:xfrm>
            <a:off x="381000" y="4497564"/>
            <a:ext cx="4789487" cy="722136"/>
          </a:xfrm>
          <a:prstGeom prst="rect">
            <a:avLst/>
          </a:prstGeom>
        </p:spPr>
        <p:txBody>
          <a:bodyPr lIns="0" tIns="0" rIns="0" bIns="0">
            <a:normAutofit/>
          </a:bodyPr>
          <a:lstStyle>
            <a:lvl1pPr marL="0" indent="0" algn="l">
              <a:buNone/>
              <a:defRPr sz="1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TextBox 15">
            <a:extLst>
              <a:ext uri="{FF2B5EF4-FFF2-40B4-BE49-F238E27FC236}">
                <a16:creationId xmlns:a16="http://schemas.microsoft.com/office/drawing/2014/main" id="{8CBE2C6F-E761-A242-8F77-F76FD4E9599D}"/>
              </a:ext>
            </a:extLst>
          </p:cNvPr>
          <p:cNvSpPr txBox="1"/>
          <p:nvPr userDrawn="1"/>
        </p:nvSpPr>
        <p:spPr>
          <a:xfrm>
            <a:off x="6057900" y="6444865"/>
            <a:ext cx="2095500" cy="169277"/>
          </a:xfrm>
          <a:prstGeom prst="rect">
            <a:avLst/>
          </a:prstGeom>
          <a:noFill/>
        </p:spPr>
        <p:txBody>
          <a:bodyPr wrap="square" lIns="0" tIns="0" rIns="0" bIns="0" rtlCol="0">
            <a:spAutoFit/>
          </a:bodyPr>
          <a:lstStyle/>
          <a:p>
            <a:r>
              <a:rPr lang="en-US" sz="600" dirty="0">
                <a:solidFill>
                  <a:srgbClr val="000000"/>
                </a:solidFill>
                <a:latin typeface="Arial"/>
                <a:cs typeface="Arial"/>
              </a:rPr>
              <a:t>[</a:t>
            </a:r>
            <a:r>
              <a:rPr lang="en-US" sz="500" dirty="0">
                <a:solidFill>
                  <a:srgbClr val="000000"/>
                </a:solidFill>
                <a:latin typeface="Arial"/>
                <a:cs typeface="Arial"/>
              </a:rPr>
              <a:t>DISTRIBUTION STATEMENT Please copy and paste the appropriate distribution statement into this space.]</a:t>
            </a:r>
          </a:p>
        </p:txBody>
      </p:sp>
      <p:sp>
        <p:nvSpPr>
          <p:cNvPr id="17" name="Rectangle 16">
            <a:extLst>
              <a:ext uri="{FF2B5EF4-FFF2-40B4-BE49-F238E27FC236}">
                <a16:creationId xmlns:a16="http://schemas.microsoft.com/office/drawing/2014/main" id="{E411DB47-2821-9C4C-BFD0-A0EBB2B01254}"/>
              </a:ext>
            </a:extLst>
          </p:cNvPr>
          <p:cNvSpPr/>
          <p:nvPr userDrawn="1"/>
        </p:nvSpPr>
        <p:spPr>
          <a:xfrm>
            <a:off x="0" y="6318763"/>
            <a:ext cx="9144000" cy="182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121CBEAF-4B7E-1346-9483-609D078645F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1000" y="6461676"/>
            <a:ext cx="1721485" cy="292328"/>
          </a:xfrm>
          <a:prstGeom prst="rect">
            <a:avLst/>
          </a:prstGeom>
        </p:spPr>
      </p:pic>
    </p:spTree>
    <p:extLst>
      <p:ext uri="{BB962C8B-B14F-4D97-AF65-F5344CB8AC3E}">
        <p14:creationId xmlns:p14="http://schemas.microsoft.com/office/powerpoint/2010/main" val="1151972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62263A-F8F1-FA46-BE7E-3BEA7E460F6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1177" r="21732" b="534"/>
          <a:stretch/>
        </p:blipFill>
        <p:spPr>
          <a:xfrm>
            <a:off x="-1" y="0"/>
            <a:ext cx="9144001" cy="6318764"/>
          </a:xfrm>
          <a:prstGeom prst="rect">
            <a:avLst/>
          </a:prstGeom>
        </p:spPr>
      </p:pic>
      <p:sp>
        <p:nvSpPr>
          <p:cNvPr id="4" name="Title 1">
            <a:extLst>
              <a:ext uri="{FF2B5EF4-FFF2-40B4-BE49-F238E27FC236}">
                <a16:creationId xmlns:a16="http://schemas.microsoft.com/office/drawing/2014/main" id="{6AC6420C-4903-BE4D-AFC6-BAE6CB6FF66A}"/>
              </a:ext>
            </a:extLst>
          </p:cNvPr>
          <p:cNvSpPr>
            <a:spLocks noGrp="1"/>
          </p:cNvSpPr>
          <p:nvPr>
            <p:ph type="title" hasCustomPrompt="1"/>
          </p:nvPr>
        </p:nvSpPr>
        <p:spPr bwMode="white">
          <a:xfrm>
            <a:off x="381000" y="3006078"/>
            <a:ext cx="5524499" cy="282129"/>
          </a:xfrm>
          <a:prstGeom prst="rect">
            <a:avLst/>
          </a:prstGeom>
        </p:spPr>
        <p:txBody>
          <a:bodyPr lIns="0" tIns="0" rIns="0" bIns="0" anchor="b" anchorCtr="0"/>
          <a:lstStyle>
            <a:lvl1pPr algn="l">
              <a:defRPr sz="1600" b="0" cap="none">
                <a:solidFill>
                  <a:schemeClr val="bg2"/>
                </a:solidFill>
              </a:defRPr>
            </a:lvl1pPr>
          </a:lstStyle>
          <a:p>
            <a:r>
              <a:rPr lang="en-US" dirty="0"/>
              <a:t>Click To Edit Presentation Title</a:t>
            </a:r>
          </a:p>
        </p:txBody>
      </p:sp>
      <p:sp>
        <p:nvSpPr>
          <p:cNvPr id="5" name="Text Placeholder 3">
            <a:extLst>
              <a:ext uri="{FF2B5EF4-FFF2-40B4-BE49-F238E27FC236}">
                <a16:creationId xmlns:a16="http://schemas.microsoft.com/office/drawing/2014/main" id="{04510740-5A79-1347-A2A3-54644259D3A1}"/>
              </a:ext>
            </a:extLst>
          </p:cNvPr>
          <p:cNvSpPr>
            <a:spLocks noGrp="1"/>
          </p:cNvSpPr>
          <p:nvPr>
            <p:ph type="body" sz="quarter" idx="10" hasCustomPrompt="1"/>
          </p:nvPr>
        </p:nvSpPr>
        <p:spPr bwMode="white">
          <a:xfrm>
            <a:off x="381000" y="3301877"/>
            <a:ext cx="5524500" cy="469900"/>
          </a:xfrm>
          <a:prstGeom prst="rect">
            <a:avLst/>
          </a:prstGeom>
        </p:spPr>
        <p:txBody>
          <a:bodyPr lIns="0" tIns="0" rIns="0" bIns="0"/>
          <a:lstStyle>
            <a:lvl1pPr>
              <a:defRPr sz="3200" b="0">
                <a:solidFill>
                  <a:schemeClr val="tx1"/>
                </a:solidFill>
              </a:defRPr>
            </a:lvl1pPr>
          </a:lstStyle>
          <a:p>
            <a:pPr lvl="0"/>
            <a:r>
              <a:rPr lang="en-US" dirty="0"/>
              <a:t>Click to edit Section Title</a:t>
            </a:r>
          </a:p>
        </p:txBody>
      </p:sp>
    </p:spTree>
    <p:extLst>
      <p:ext uri="{BB962C8B-B14F-4D97-AF65-F5344CB8AC3E}">
        <p14:creationId xmlns:p14="http://schemas.microsoft.com/office/powerpoint/2010/main" val="4032463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62263A-F8F1-FA46-BE7E-3BEA7E460F6F}"/>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1177" r="21732" b="534"/>
          <a:stretch/>
        </p:blipFill>
        <p:spPr>
          <a:xfrm>
            <a:off x="-1" y="0"/>
            <a:ext cx="9144001" cy="6318764"/>
          </a:xfrm>
          <a:prstGeom prst="rect">
            <a:avLst/>
          </a:prstGeom>
        </p:spPr>
      </p:pic>
      <p:sp>
        <p:nvSpPr>
          <p:cNvPr id="4" name="Title 1">
            <a:extLst>
              <a:ext uri="{FF2B5EF4-FFF2-40B4-BE49-F238E27FC236}">
                <a16:creationId xmlns:a16="http://schemas.microsoft.com/office/drawing/2014/main" id="{6AC6420C-4903-BE4D-AFC6-BAE6CB6FF66A}"/>
              </a:ext>
            </a:extLst>
          </p:cNvPr>
          <p:cNvSpPr>
            <a:spLocks noGrp="1"/>
          </p:cNvSpPr>
          <p:nvPr>
            <p:ph type="title" hasCustomPrompt="1"/>
          </p:nvPr>
        </p:nvSpPr>
        <p:spPr bwMode="white">
          <a:xfrm>
            <a:off x="381000" y="3006078"/>
            <a:ext cx="5524499" cy="282129"/>
          </a:xfrm>
          <a:prstGeom prst="rect">
            <a:avLst/>
          </a:prstGeom>
        </p:spPr>
        <p:txBody>
          <a:bodyPr lIns="0" tIns="0" rIns="0" bIns="0" anchor="b" anchorCtr="0"/>
          <a:lstStyle>
            <a:lvl1pPr algn="l">
              <a:defRPr sz="1600" b="0" cap="none">
                <a:solidFill>
                  <a:schemeClr val="bg2"/>
                </a:solidFill>
              </a:defRPr>
            </a:lvl1pPr>
          </a:lstStyle>
          <a:p>
            <a:r>
              <a:rPr lang="en-US" dirty="0"/>
              <a:t>Click To Edit Presentation Title</a:t>
            </a:r>
          </a:p>
        </p:txBody>
      </p:sp>
      <p:sp>
        <p:nvSpPr>
          <p:cNvPr id="5" name="Text Placeholder 3">
            <a:extLst>
              <a:ext uri="{FF2B5EF4-FFF2-40B4-BE49-F238E27FC236}">
                <a16:creationId xmlns:a16="http://schemas.microsoft.com/office/drawing/2014/main" id="{04510740-5A79-1347-A2A3-54644259D3A1}"/>
              </a:ext>
            </a:extLst>
          </p:cNvPr>
          <p:cNvSpPr>
            <a:spLocks noGrp="1"/>
          </p:cNvSpPr>
          <p:nvPr>
            <p:ph type="body" sz="quarter" idx="10" hasCustomPrompt="1"/>
          </p:nvPr>
        </p:nvSpPr>
        <p:spPr bwMode="white">
          <a:xfrm>
            <a:off x="381000" y="3603861"/>
            <a:ext cx="5524500" cy="469900"/>
          </a:xfrm>
          <a:prstGeom prst="rect">
            <a:avLst/>
          </a:prstGeom>
        </p:spPr>
        <p:txBody>
          <a:bodyPr lIns="0" tIns="0" rIns="0" bIns="0"/>
          <a:lstStyle>
            <a:lvl1pPr>
              <a:defRPr sz="3200" b="0">
                <a:solidFill>
                  <a:schemeClr val="tx1"/>
                </a:solidFill>
              </a:defRPr>
            </a:lvl1pPr>
          </a:lstStyle>
          <a:p>
            <a:pPr lvl="0"/>
            <a:r>
              <a:rPr lang="en-US" dirty="0"/>
              <a:t>Click to Edit Subsection Title</a:t>
            </a:r>
          </a:p>
        </p:txBody>
      </p:sp>
      <p:sp>
        <p:nvSpPr>
          <p:cNvPr id="6" name="Text Placeholder 5">
            <a:extLst>
              <a:ext uri="{FF2B5EF4-FFF2-40B4-BE49-F238E27FC236}">
                <a16:creationId xmlns:a16="http://schemas.microsoft.com/office/drawing/2014/main" id="{5CB343E4-1256-A148-8792-E8EEAFE52F37}"/>
              </a:ext>
            </a:extLst>
          </p:cNvPr>
          <p:cNvSpPr>
            <a:spLocks noGrp="1"/>
          </p:cNvSpPr>
          <p:nvPr>
            <p:ph type="body" sz="quarter" idx="11" hasCustomPrompt="1"/>
          </p:nvPr>
        </p:nvSpPr>
        <p:spPr>
          <a:xfrm>
            <a:off x="381000" y="3346296"/>
            <a:ext cx="5524500" cy="257565"/>
          </a:xfrm>
        </p:spPr>
        <p:txBody>
          <a:bodyPr/>
          <a:lstStyle>
            <a:lvl1pPr>
              <a:defRPr sz="1600" b="1"/>
            </a:lvl1pPr>
          </a:lstStyle>
          <a:p>
            <a:pPr lvl="0"/>
            <a:r>
              <a:rPr lang="en-US" dirty="0"/>
              <a:t>Click to Edit Section Title</a:t>
            </a:r>
          </a:p>
        </p:txBody>
      </p:sp>
    </p:spTree>
    <p:extLst>
      <p:ext uri="{BB962C8B-B14F-4D97-AF65-F5344CB8AC3E}">
        <p14:creationId xmlns:p14="http://schemas.microsoft.com/office/powerpoint/2010/main" val="3273144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F72288C1-76FF-154E-A176-B1AE935552D0}"/>
              </a:ext>
            </a:extLst>
          </p:cNvPr>
          <p:cNvSpPr>
            <a:spLocks noGrp="1"/>
          </p:cNvSpPr>
          <p:nvPr>
            <p:ph type="pic" sz="quarter" idx="11"/>
          </p:nvPr>
        </p:nvSpPr>
        <p:spPr>
          <a:xfrm>
            <a:off x="6057900" y="0"/>
            <a:ext cx="2667000" cy="6318250"/>
          </a:xfrm>
          <a:prstGeom prst="rect">
            <a:avLst/>
          </a:prstGeom>
          <a:solidFill>
            <a:schemeClr val="bg1">
              <a:lumMod val="95000"/>
            </a:schemeClr>
          </a:solidFill>
        </p:spPr>
        <p:txBody>
          <a:bodyPr/>
          <a:lstStyle>
            <a:lvl1pPr>
              <a:defRPr sz="1400"/>
            </a:lvl1pPr>
          </a:lstStyle>
          <a:p>
            <a:r>
              <a:rPr lang="en-US"/>
              <a:t>Click icon to add picture</a:t>
            </a:r>
            <a:endParaRPr lang="en-US" dirty="0"/>
          </a:p>
        </p:txBody>
      </p:sp>
      <p:sp>
        <p:nvSpPr>
          <p:cNvPr id="5" name="Text Placeholder 3">
            <a:extLst>
              <a:ext uri="{FF2B5EF4-FFF2-40B4-BE49-F238E27FC236}">
                <a16:creationId xmlns:a16="http://schemas.microsoft.com/office/drawing/2014/main" id="{A217EE6D-CA9D-5F4B-AC6E-FD344C5A0C66}"/>
              </a:ext>
            </a:extLst>
          </p:cNvPr>
          <p:cNvSpPr>
            <a:spLocks noGrp="1"/>
          </p:cNvSpPr>
          <p:nvPr>
            <p:ph type="body" sz="quarter" idx="10" hasCustomPrompt="1"/>
          </p:nvPr>
        </p:nvSpPr>
        <p:spPr bwMode="white">
          <a:xfrm>
            <a:off x="381000" y="3301877"/>
            <a:ext cx="5524500" cy="469900"/>
          </a:xfrm>
          <a:prstGeom prst="rect">
            <a:avLst/>
          </a:prstGeom>
        </p:spPr>
        <p:txBody>
          <a:bodyPr lIns="0" tIns="0" rIns="0" bIns="0"/>
          <a:lstStyle>
            <a:lvl1pPr>
              <a:defRPr sz="3200" b="0">
                <a:solidFill>
                  <a:schemeClr val="tx1"/>
                </a:solidFill>
              </a:defRPr>
            </a:lvl1pPr>
          </a:lstStyle>
          <a:p>
            <a:pPr lvl="0"/>
            <a:r>
              <a:rPr lang="en-US" dirty="0"/>
              <a:t>Click to edit Section Title</a:t>
            </a:r>
          </a:p>
        </p:txBody>
      </p:sp>
      <p:sp>
        <p:nvSpPr>
          <p:cNvPr id="6" name="Text Placeholder 5">
            <a:extLst>
              <a:ext uri="{FF2B5EF4-FFF2-40B4-BE49-F238E27FC236}">
                <a16:creationId xmlns:a16="http://schemas.microsoft.com/office/drawing/2014/main" id="{2C000868-D428-834D-B674-212E728517BC}"/>
              </a:ext>
            </a:extLst>
          </p:cNvPr>
          <p:cNvSpPr>
            <a:spLocks noGrp="1"/>
          </p:cNvSpPr>
          <p:nvPr>
            <p:ph type="body" sz="quarter" idx="12" hasCustomPrompt="1"/>
          </p:nvPr>
        </p:nvSpPr>
        <p:spPr>
          <a:xfrm>
            <a:off x="381000" y="3035657"/>
            <a:ext cx="5524500" cy="242887"/>
          </a:xfrm>
        </p:spPr>
        <p:txBody>
          <a:bodyPr/>
          <a:lstStyle>
            <a:lvl1pPr>
              <a:defRPr sz="1600">
                <a:solidFill>
                  <a:schemeClr val="bg2"/>
                </a:solidFill>
              </a:defRPr>
            </a:lvl1pPr>
          </a:lstStyle>
          <a:p>
            <a:pPr lvl="0"/>
            <a:r>
              <a:rPr lang="en-US" dirty="0"/>
              <a:t>Click to Edit Presentation Title</a:t>
            </a:r>
          </a:p>
        </p:txBody>
      </p:sp>
    </p:spTree>
    <p:extLst>
      <p:ext uri="{BB962C8B-B14F-4D97-AF65-F5344CB8AC3E}">
        <p14:creationId xmlns:p14="http://schemas.microsoft.com/office/powerpoint/2010/main" val="635121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F72288C1-76FF-154E-A176-B1AE935552D0}"/>
              </a:ext>
            </a:extLst>
          </p:cNvPr>
          <p:cNvSpPr>
            <a:spLocks noGrp="1"/>
          </p:cNvSpPr>
          <p:nvPr>
            <p:ph type="pic" sz="quarter" idx="11"/>
          </p:nvPr>
        </p:nvSpPr>
        <p:spPr>
          <a:xfrm>
            <a:off x="6057900" y="0"/>
            <a:ext cx="2667000" cy="6318250"/>
          </a:xfrm>
          <a:prstGeom prst="rect">
            <a:avLst/>
          </a:prstGeom>
          <a:solidFill>
            <a:schemeClr val="bg1">
              <a:lumMod val="95000"/>
            </a:schemeClr>
          </a:solidFill>
        </p:spPr>
        <p:txBody>
          <a:bodyPr/>
          <a:lstStyle>
            <a:lvl1pPr>
              <a:defRPr sz="1400"/>
            </a:lvl1pPr>
          </a:lstStyle>
          <a:p>
            <a:r>
              <a:rPr lang="en-US"/>
              <a:t>Click icon to add picture</a:t>
            </a:r>
            <a:endParaRPr lang="en-US" dirty="0"/>
          </a:p>
        </p:txBody>
      </p:sp>
      <p:sp>
        <p:nvSpPr>
          <p:cNvPr id="5" name="Text Placeholder 3">
            <a:extLst>
              <a:ext uri="{FF2B5EF4-FFF2-40B4-BE49-F238E27FC236}">
                <a16:creationId xmlns:a16="http://schemas.microsoft.com/office/drawing/2014/main" id="{A217EE6D-CA9D-5F4B-AC6E-FD344C5A0C66}"/>
              </a:ext>
            </a:extLst>
          </p:cNvPr>
          <p:cNvSpPr>
            <a:spLocks noGrp="1"/>
          </p:cNvSpPr>
          <p:nvPr>
            <p:ph type="body" sz="quarter" idx="10" hasCustomPrompt="1"/>
          </p:nvPr>
        </p:nvSpPr>
        <p:spPr bwMode="white">
          <a:xfrm>
            <a:off x="381000" y="3604631"/>
            <a:ext cx="5524500" cy="469900"/>
          </a:xfrm>
          <a:prstGeom prst="rect">
            <a:avLst/>
          </a:prstGeom>
        </p:spPr>
        <p:txBody>
          <a:bodyPr lIns="0" tIns="0" rIns="0" bIns="0"/>
          <a:lstStyle>
            <a:lvl1pPr>
              <a:defRPr sz="3200" b="0">
                <a:solidFill>
                  <a:schemeClr val="tx1"/>
                </a:solidFill>
              </a:defRPr>
            </a:lvl1pPr>
          </a:lstStyle>
          <a:p>
            <a:pPr lvl="0"/>
            <a:r>
              <a:rPr lang="en-US" dirty="0"/>
              <a:t>Click to edit Subsection Title</a:t>
            </a:r>
          </a:p>
        </p:txBody>
      </p:sp>
      <p:sp>
        <p:nvSpPr>
          <p:cNvPr id="6" name="Text Placeholder 5">
            <a:extLst>
              <a:ext uri="{FF2B5EF4-FFF2-40B4-BE49-F238E27FC236}">
                <a16:creationId xmlns:a16="http://schemas.microsoft.com/office/drawing/2014/main" id="{21072777-4EE8-6844-9BFC-7BAF08B22B51}"/>
              </a:ext>
            </a:extLst>
          </p:cNvPr>
          <p:cNvSpPr>
            <a:spLocks noGrp="1"/>
          </p:cNvSpPr>
          <p:nvPr>
            <p:ph type="body" sz="quarter" idx="12" hasCustomPrompt="1"/>
          </p:nvPr>
        </p:nvSpPr>
        <p:spPr>
          <a:xfrm>
            <a:off x="381000" y="3338862"/>
            <a:ext cx="5524500" cy="252413"/>
          </a:xfrm>
        </p:spPr>
        <p:txBody>
          <a:bodyPr/>
          <a:lstStyle>
            <a:lvl1pPr>
              <a:defRPr sz="1600" b="1"/>
            </a:lvl1pPr>
          </a:lstStyle>
          <a:p>
            <a:pPr lvl="0"/>
            <a:r>
              <a:rPr lang="en-US" dirty="0"/>
              <a:t>Click to Edit Section Title</a:t>
            </a:r>
          </a:p>
        </p:txBody>
      </p:sp>
      <p:sp>
        <p:nvSpPr>
          <p:cNvPr id="7" name="Text Placeholder 5">
            <a:extLst>
              <a:ext uri="{FF2B5EF4-FFF2-40B4-BE49-F238E27FC236}">
                <a16:creationId xmlns:a16="http://schemas.microsoft.com/office/drawing/2014/main" id="{88BA39F9-CCD8-C743-BA04-8004D341A653}"/>
              </a:ext>
            </a:extLst>
          </p:cNvPr>
          <p:cNvSpPr>
            <a:spLocks noGrp="1"/>
          </p:cNvSpPr>
          <p:nvPr>
            <p:ph type="body" sz="quarter" idx="13" hasCustomPrompt="1"/>
          </p:nvPr>
        </p:nvSpPr>
        <p:spPr>
          <a:xfrm>
            <a:off x="381000" y="3035657"/>
            <a:ext cx="5524500" cy="242887"/>
          </a:xfrm>
        </p:spPr>
        <p:txBody>
          <a:bodyPr/>
          <a:lstStyle>
            <a:lvl1pPr>
              <a:defRPr sz="1600">
                <a:solidFill>
                  <a:schemeClr val="bg2"/>
                </a:solidFill>
              </a:defRPr>
            </a:lvl1pPr>
          </a:lstStyle>
          <a:p>
            <a:pPr lvl="0"/>
            <a:r>
              <a:rPr lang="en-US" dirty="0"/>
              <a:t>Click to Edit Presentation Title</a:t>
            </a:r>
          </a:p>
        </p:txBody>
      </p:sp>
    </p:spTree>
    <p:extLst>
      <p:ext uri="{BB962C8B-B14F-4D97-AF65-F5344CB8AC3E}">
        <p14:creationId xmlns:p14="http://schemas.microsoft.com/office/powerpoint/2010/main" val="3514469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Content Placeholder 3"/>
          <p:cNvSpPr>
            <a:spLocks noGrp="1"/>
          </p:cNvSpPr>
          <p:nvPr>
            <p:ph sz="half" idx="2"/>
          </p:nvPr>
        </p:nvSpPr>
        <p:spPr>
          <a:xfrm>
            <a:off x="381000" y="1229292"/>
            <a:ext cx="8343899" cy="4866707"/>
          </a:xfrm>
        </p:spPr>
        <p:txBody>
          <a:bodyPr/>
          <a:lstStyle>
            <a:lvl1pPr>
              <a:defRPr sz="2400" b="1">
                <a:solidFill>
                  <a:schemeClr val="tx1">
                    <a:lumMod val="50000"/>
                    <a:lumOff val="50000"/>
                  </a:schemeClr>
                </a:solidFill>
              </a:defRPr>
            </a:lvl1pPr>
            <a:lvl2pPr>
              <a:defRPr sz="2200"/>
            </a:lvl2pPr>
            <a:lvl3pPr>
              <a:defRPr sz="2200"/>
            </a:lvl3pPr>
            <a:lvl4pPr>
              <a:defRPr sz="2200"/>
            </a:lvl4pPr>
          </a:lstStyle>
          <a:p>
            <a:pPr lvl="0"/>
            <a:r>
              <a:rPr lang="en-US"/>
              <a:t>Click to edit Master text styles</a:t>
            </a:r>
          </a:p>
        </p:txBody>
      </p:sp>
      <p:sp>
        <p:nvSpPr>
          <p:cNvPr id="8" name="Text Placeholder 7"/>
          <p:cNvSpPr>
            <a:spLocks noGrp="1"/>
          </p:cNvSpPr>
          <p:nvPr>
            <p:ph type="body" sz="quarter" idx="10" hasCustomPrompt="1"/>
          </p:nvPr>
        </p:nvSpPr>
        <p:spPr>
          <a:xfrm>
            <a:off x="381000" y="42708"/>
            <a:ext cx="5524500" cy="142478"/>
          </a:xfrm>
        </p:spPr>
        <p:txBody>
          <a:bodyPr anchor="t" anchorCtr="0">
            <a:noAutofit/>
          </a:bodyPr>
          <a:lstStyle>
            <a:lvl1pPr marL="0" indent="0" algn="l" defTabSz="914400" rtl="0" eaLnBrk="1" latinLnBrk="0" hangingPunct="1">
              <a:lnSpc>
                <a:spcPct val="100000"/>
              </a:lnSpc>
              <a:spcBef>
                <a:spcPts val="1000"/>
              </a:spcBef>
              <a:buFont typeface="Arial" panose="020B0604020202020204" pitchFamily="34" charset="0"/>
              <a:buNone/>
              <a:defRPr lang="en-US" sz="900" kern="1200" dirty="0">
                <a:solidFill>
                  <a:schemeClr val="tx1"/>
                </a:solidFill>
                <a:latin typeface="Arial" panose="020B0604020202020204" pitchFamily="34" charset="0"/>
                <a:ea typeface="+mn-ea"/>
                <a:cs typeface="Arial" panose="020B0604020202020204" pitchFamily="34" charset="0"/>
              </a:defRPr>
            </a:lvl1pPr>
          </a:lstStyle>
          <a:p>
            <a:pPr lvl="0"/>
            <a:r>
              <a:rPr lang="en-US" dirty="0"/>
              <a:t>Section (optional)</a:t>
            </a:r>
          </a:p>
        </p:txBody>
      </p:sp>
      <p:sp>
        <p:nvSpPr>
          <p:cNvPr id="10" name="Picture Placeholder 9"/>
          <p:cNvSpPr>
            <a:spLocks noGrp="1"/>
          </p:cNvSpPr>
          <p:nvPr>
            <p:ph type="pic" sz="quarter" idx="11" hasCustomPrompt="1"/>
          </p:nvPr>
        </p:nvSpPr>
        <p:spPr>
          <a:xfrm>
            <a:off x="8503920" y="0"/>
            <a:ext cx="640080" cy="640080"/>
          </a:xfrm>
        </p:spPr>
        <p:txBody>
          <a:bodyPr anchor="ctr" anchorCtr="0">
            <a:normAutofit/>
          </a:bodyPr>
          <a:lstStyle>
            <a:lvl1pPr algn="ctr">
              <a:defRPr sz="800"/>
            </a:lvl1pPr>
          </a:lstStyle>
          <a:p>
            <a:r>
              <a:rPr lang="en-US" dirty="0"/>
              <a:t>Picture (Optional)</a:t>
            </a:r>
          </a:p>
        </p:txBody>
      </p:sp>
    </p:spTree>
    <p:extLst>
      <p:ext uri="{BB962C8B-B14F-4D97-AF65-F5344CB8AC3E}">
        <p14:creationId xmlns:p14="http://schemas.microsoft.com/office/powerpoint/2010/main" val="3355324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228987"/>
            <a:ext cx="7772400" cy="878059"/>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381001" y="1231671"/>
            <a:ext cx="8340968" cy="4788129"/>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Slide Number Placeholder 5"/>
          <p:cNvSpPr txBox="1">
            <a:spLocks/>
          </p:cNvSpPr>
          <p:nvPr userDrawn="1"/>
        </p:nvSpPr>
        <p:spPr>
          <a:xfrm>
            <a:off x="8320514" y="6403977"/>
            <a:ext cx="401455" cy="365125"/>
          </a:xfrm>
          <a:prstGeom prst="rect">
            <a:avLst/>
          </a:prstGeom>
        </p:spPr>
        <p:txBody>
          <a:bodyPr vert="horz" lIns="0" tIns="0" rIns="0" bIns="0" rtlCol="0" anchor="ctr"/>
          <a:lstStyle>
            <a:defPPr>
              <a:defRPr lang="en-US"/>
            </a:defPPr>
            <a:lvl1pPr marL="0" algn="r" defTabSz="914400" rtl="0" eaLnBrk="1" latinLnBrk="0" hangingPunct="1">
              <a:defRPr sz="1600" b="1"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2F7E23-1C34-42C1-89D5-26D10EBDB3B3}" type="slidenum">
              <a:rPr lang="en-US" sz="1400" smtClean="0">
                <a:solidFill>
                  <a:schemeClr val="bg1">
                    <a:lumMod val="50000"/>
                  </a:schemeClr>
                </a:solidFill>
              </a:rPr>
              <a:pPr/>
              <a:t>‹#›</a:t>
            </a:fld>
            <a:endParaRPr lang="en-US" sz="1400" dirty="0">
              <a:solidFill>
                <a:schemeClr val="bg1">
                  <a:lumMod val="50000"/>
                </a:schemeClr>
              </a:solidFill>
            </a:endParaRPr>
          </a:p>
        </p:txBody>
      </p:sp>
      <p:sp>
        <p:nvSpPr>
          <p:cNvPr id="16" name="Rectangle 73"/>
          <p:cNvSpPr>
            <a:spLocks noChangeArrowheads="1"/>
          </p:cNvSpPr>
          <p:nvPr userDrawn="1"/>
        </p:nvSpPr>
        <p:spPr bwMode="white">
          <a:xfrm>
            <a:off x="3238501" y="6444865"/>
            <a:ext cx="2667000" cy="200055"/>
          </a:xfrm>
          <a:prstGeom prst="rect">
            <a:avLst/>
          </a:prstGeom>
          <a:noFill/>
          <a:ln w="9525">
            <a:noFill/>
            <a:miter lim="800000"/>
            <a:headEnd/>
            <a:tailEnd/>
          </a:ln>
          <a:effectLst/>
        </p:spPr>
        <p:txBody>
          <a:bodyPr wrap="square" lIns="0" tIns="0" rIns="45714" bIns="0" anchor="t" anchorCtr="0">
            <a:spAutoFit/>
          </a:bodyPr>
          <a:lstStyle/>
          <a:p>
            <a:pPr eaLnBrk="0" hangingPunct="0">
              <a:spcBef>
                <a:spcPct val="0"/>
              </a:spcBef>
            </a:pPr>
            <a:r>
              <a:rPr lang="en-US" sz="700" b="1" dirty="0">
                <a:solidFill>
                  <a:schemeClr val="tx1">
                    <a:lumMod val="50000"/>
                    <a:lumOff val="50000"/>
                  </a:schemeClr>
                </a:solidFill>
                <a:latin typeface="Arial" panose="020B0604020202020204" pitchFamily="34" charset="0"/>
                <a:cs typeface="Arial" panose="020B0604020202020204" pitchFamily="34" charset="0"/>
              </a:rPr>
              <a:t>Unified Behavior Modeling</a:t>
            </a:r>
          </a:p>
          <a:p>
            <a:pPr eaLnBrk="0" hangingPunct="0">
              <a:spcBef>
                <a:spcPct val="0"/>
              </a:spcBef>
            </a:pPr>
            <a:r>
              <a:rPr lang="en-US" sz="600" dirty="0">
                <a:solidFill>
                  <a:schemeClr val="tx1">
                    <a:lumMod val="50000"/>
                    <a:lumOff val="50000"/>
                  </a:schemeClr>
                </a:solidFill>
                <a:latin typeface="Arial" panose="020B0604020202020204" pitchFamily="34" charset="0"/>
                <a:cs typeface="Arial" panose="020B0604020202020204" pitchFamily="34" charset="0"/>
              </a:rPr>
              <a:t>© 2019 Carnegie Mellon University</a:t>
            </a:r>
          </a:p>
        </p:txBody>
      </p:sp>
      <p:sp>
        <p:nvSpPr>
          <p:cNvPr id="17" name="TextBox 16"/>
          <p:cNvSpPr txBox="1"/>
          <p:nvPr userDrawn="1"/>
        </p:nvSpPr>
        <p:spPr>
          <a:xfrm>
            <a:off x="5905501" y="6444865"/>
            <a:ext cx="2247899" cy="276999"/>
          </a:xfrm>
          <a:prstGeom prst="rect">
            <a:avLst/>
          </a:prstGeom>
          <a:noFill/>
        </p:spPr>
        <p:txBody>
          <a:bodyPr wrap="square" lIns="0" tIns="0" rIns="0" bIns="0" rtlCol="0">
            <a:spAutoFit/>
          </a:bodyPr>
          <a:lstStyle/>
          <a:p>
            <a:r>
              <a:rPr lang="en-US" sz="600" dirty="0">
                <a:solidFill>
                  <a:srgbClr val="000000"/>
                </a:solidFill>
                <a:latin typeface="Arial"/>
                <a:cs typeface="Arial"/>
              </a:rPr>
              <a:t>[DISTRIBUTION STATEMENT A] This material has been approved for public release and unlimited distribution.  Please see Copyright notice for non-US Government use and distribution.</a:t>
            </a:r>
          </a:p>
        </p:txBody>
      </p:sp>
      <p:sp>
        <p:nvSpPr>
          <p:cNvPr id="18" name="Rectangle 17"/>
          <p:cNvSpPr/>
          <p:nvPr userDrawn="1"/>
        </p:nvSpPr>
        <p:spPr>
          <a:xfrm>
            <a:off x="0" y="6318763"/>
            <a:ext cx="9144000" cy="1828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381000" y="6461676"/>
            <a:ext cx="1721485" cy="292328"/>
          </a:xfrm>
          <a:prstGeom prst="rect">
            <a:avLst/>
          </a:prstGeom>
        </p:spPr>
      </p:pic>
    </p:spTree>
    <p:extLst>
      <p:ext uri="{BB962C8B-B14F-4D97-AF65-F5344CB8AC3E}">
        <p14:creationId xmlns:p14="http://schemas.microsoft.com/office/powerpoint/2010/main" val="2157173500"/>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676" r:id="rId9"/>
    <p:sldLayoutId id="2147483662" r:id="rId10"/>
    <p:sldLayoutId id="2147483664" r:id="rId11"/>
    <p:sldLayoutId id="2147483672" r:id="rId12"/>
    <p:sldLayoutId id="2147483673" r:id="rId13"/>
    <p:sldLayoutId id="2147483674" r:id="rId14"/>
    <p:sldLayoutId id="2147483675" r:id="rId15"/>
  </p:sldLayoutIdLst>
  <p:txStyles>
    <p:titleStyle>
      <a:lvl1pPr algn="l" defTabSz="914400" rtl="0" eaLnBrk="1" latinLnBrk="0" hangingPunct="1">
        <a:lnSpc>
          <a:spcPct val="90000"/>
        </a:lnSpc>
        <a:spcBef>
          <a:spcPct val="0"/>
        </a:spcBef>
        <a:buNone/>
        <a:defRPr sz="3100" b="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200" kern="1200">
          <a:solidFill>
            <a:schemeClr val="tx1"/>
          </a:solidFill>
          <a:latin typeface="Arial" panose="020B0604020202020204" pitchFamily="34" charset="0"/>
          <a:ea typeface="+mn-ea"/>
          <a:cs typeface="Arial" panose="020B0604020202020204" pitchFamily="34" charset="0"/>
        </a:defRPr>
      </a:lvl1pPr>
      <a:lvl2pPr marL="341313" indent="-169863" algn="l" defTabSz="914400" rtl="0" eaLnBrk="1" latinLnBrk="0" hangingPunct="1">
        <a:lnSpc>
          <a:spcPct val="100000"/>
        </a:lnSpc>
        <a:spcBef>
          <a:spcPts val="500"/>
        </a:spcBef>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2pPr>
      <a:lvl3pPr marL="628650" indent="-17145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914400" indent="-176213" algn="l" defTabSz="914400" rtl="0" eaLnBrk="1" latinLnBrk="0" hangingPunct="1">
        <a:lnSpc>
          <a:spcPct val="100000"/>
        </a:lnSpc>
        <a:spcBef>
          <a:spcPts val="500"/>
        </a:spcBef>
        <a:buClr>
          <a:schemeClr val="tx1">
            <a:lumMod val="50000"/>
            <a:lumOff val="50000"/>
          </a:schemeClr>
        </a:buClr>
        <a:buFont typeface="Arial" panose="020B0604020202020204" pitchFamily="34" charset="0"/>
        <a:buChar char="•"/>
        <a:defRPr sz="2000" kern="1200">
          <a:solidFill>
            <a:schemeClr val="tx1">
              <a:lumMod val="50000"/>
              <a:lumOff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8" userDrawn="1">
          <p15:clr>
            <a:srgbClr val="A4A3A4"/>
          </p15:clr>
        </p15:guide>
        <p15:guide id="2" pos="240" userDrawn="1">
          <p15:clr>
            <a:srgbClr val="A4A3A4"/>
          </p15:clr>
        </p15:guide>
        <p15:guide id="3" pos="600" userDrawn="1">
          <p15:clr>
            <a:srgbClr val="A4A3A4"/>
          </p15:clr>
        </p15:guide>
        <p15:guide id="4" pos="696" userDrawn="1">
          <p15:clr>
            <a:srgbClr val="A4A3A4"/>
          </p15:clr>
        </p15:guide>
        <p15:guide id="5" pos="1056" userDrawn="1">
          <p15:clr>
            <a:srgbClr val="A4A3A4"/>
          </p15:clr>
        </p15:guide>
        <p15:guide id="6" pos="1152" userDrawn="1">
          <p15:clr>
            <a:srgbClr val="A4A3A4"/>
          </p15:clr>
        </p15:guide>
        <p15:guide id="7" pos="1488" userDrawn="1">
          <p15:clr>
            <a:srgbClr val="A4A3A4"/>
          </p15:clr>
        </p15:guide>
        <p15:guide id="8" pos="1584" userDrawn="1">
          <p15:clr>
            <a:srgbClr val="A4A3A4"/>
          </p15:clr>
        </p15:guide>
        <p15:guide id="9" pos="1944" userDrawn="1">
          <p15:clr>
            <a:srgbClr val="A4A3A4"/>
          </p15:clr>
        </p15:guide>
        <p15:guide id="10" pos="2040" userDrawn="1">
          <p15:clr>
            <a:srgbClr val="A4A3A4"/>
          </p15:clr>
        </p15:guide>
        <p15:guide id="11" pos="2376" userDrawn="1">
          <p15:clr>
            <a:srgbClr val="A4A3A4"/>
          </p15:clr>
        </p15:guide>
        <p15:guide id="12" pos="2472" userDrawn="1">
          <p15:clr>
            <a:srgbClr val="A4A3A4"/>
          </p15:clr>
        </p15:guide>
        <p15:guide id="13" pos="2832" userDrawn="1">
          <p15:clr>
            <a:srgbClr val="A4A3A4"/>
          </p15:clr>
        </p15:guide>
        <p15:guide id="14" pos="2928" userDrawn="1">
          <p15:clr>
            <a:srgbClr val="A4A3A4"/>
          </p15:clr>
        </p15:guide>
        <p15:guide id="15" pos="3264" userDrawn="1">
          <p15:clr>
            <a:srgbClr val="A4A3A4"/>
          </p15:clr>
        </p15:guide>
        <p15:guide id="16" pos="3360" userDrawn="1">
          <p15:clr>
            <a:srgbClr val="A4A3A4"/>
          </p15:clr>
        </p15:guide>
        <p15:guide id="17" pos="3720" userDrawn="1">
          <p15:clr>
            <a:srgbClr val="A4A3A4"/>
          </p15:clr>
        </p15:guide>
        <p15:guide id="18" pos="3816" userDrawn="1">
          <p15:clr>
            <a:srgbClr val="A4A3A4"/>
          </p15:clr>
        </p15:guide>
        <p15:guide id="19" pos="4176" userDrawn="1">
          <p15:clr>
            <a:srgbClr val="A4A3A4"/>
          </p15:clr>
        </p15:guide>
        <p15:guide id="20" pos="4272" userDrawn="1">
          <p15:clr>
            <a:srgbClr val="A4A3A4"/>
          </p15:clr>
        </p15:guide>
        <p15:guide id="21" pos="4608" userDrawn="1">
          <p15:clr>
            <a:srgbClr val="A4A3A4"/>
          </p15:clr>
        </p15:guide>
        <p15:guide id="22" pos="4704" userDrawn="1">
          <p15:clr>
            <a:srgbClr val="A4A3A4"/>
          </p15:clr>
        </p15:guide>
        <p15:guide id="23" pos="5040" userDrawn="1">
          <p15:clr>
            <a:srgbClr val="A4A3A4"/>
          </p15:clr>
        </p15:guide>
        <p15:guide id="24" pos="5136" userDrawn="1">
          <p15:clr>
            <a:srgbClr val="A4A3A4"/>
          </p15:clr>
        </p15:guide>
        <p15:guide id="25" pos="5496" userDrawn="1">
          <p15:clr>
            <a:srgbClr val="A4A3A4"/>
          </p15:clr>
        </p15:guide>
        <p15:guide id="26" orient="horz" pos="696" userDrawn="1">
          <p15:clr>
            <a:srgbClr val="A4A3A4"/>
          </p15:clr>
        </p15:guide>
        <p15:guide id="27" orient="horz" pos="816" userDrawn="1">
          <p15:clr>
            <a:srgbClr val="A4A3A4"/>
          </p15:clr>
        </p15:guide>
        <p15:guide id="28" orient="horz" pos="1176" userDrawn="1">
          <p15:clr>
            <a:srgbClr val="A4A3A4"/>
          </p15:clr>
        </p15:guide>
        <p15:guide id="29" orient="horz" pos="1248" userDrawn="1">
          <p15:clr>
            <a:srgbClr val="A4A3A4"/>
          </p15:clr>
        </p15:guide>
        <p15:guide id="30" orient="horz" pos="1608" userDrawn="1">
          <p15:clr>
            <a:srgbClr val="A4A3A4"/>
          </p15:clr>
        </p15:guide>
        <p15:guide id="31" orient="horz" pos="1680" userDrawn="1">
          <p15:clr>
            <a:srgbClr val="A4A3A4"/>
          </p15:clr>
        </p15:guide>
        <p15:guide id="32" orient="horz" pos="2040" userDrawn="1">
          <p15:clr>
            <a:srgbClr val="A4A3A4"/>
          </p15:clr>
        </p15:guide>
        <p15:guide id="33" orient="horz" pos="2136" userDrawn="1">
          <p15:clr>
            <a:srgbClr val="A4A3A4"/>
          </p15:clr>
        </p15:guide>
        <p15:guide id="34" orient="horz" pos="2472" userDrawn="1">
          <p15:clr>
            <a:srgbClr val="A4A3A4"/>
          </p15:clr>
        </p15:guide>
        <p15:guide id="35" orient="horz" pos="2568" userDrawn="1">
          <p15:clr>
            <a:srgbClr val="A4A3A4"/>
          </p15:clr>
        </p15:guide>
        <p15:guide id="36" orient="horz" pos="2904" userDrawn="1">
          <p15:clr>
            <a:srgbClr val="A4A3A4"/>
          </p15:clr>
        </p15:guide>
        <p15:guide id="37" orient="horz" pos="3000" userDrawn="1">
          <p15:clr>
            <a:srgbClr val="A4A3A4"/>
          </p15:clr>
        </p15:guide>
        <p15:guide id="38" orient="horz" pos="3336" userDrawn="1">
          <p15:clr>
            <a:srgbClr val="A4A3A4"/>
          </p15:clr>
        </p15:guide>
        <p15:guide id="39" orient="horz" pos="3432" userDrawn="1">
          <p15:clr>
            <a:srgbClr val="A4A3A4"/>
          </p15:clr>
        </p15:guide>
        <p15:guide id="40" orient="horz" pos="3792" userDrawn="1">
          <p15:clr>
            <a:srgbClr val="A4A3A4"/>
          </p15:clr>
        </p15:guide>
        <p15:guide id="41" pos="2880" userDrawn="1">
          <p15:clr>
            <a:srgbClr val="F26B43"/>
          </p15:clr>
        </p15:guide>
        <p15:guide id="4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lIns="0" tIns="0" rIns="0" bIns="0"/>
          <a:lstStyle/>
          <a:p>
            <a:r>
              <a:rPr lang="en-US" dirty="0"/>
              <a:t>Unified Behavior Modeling</a:t>
            </a:r>
          </a:p>
        </p:txBody>
      </p:sp>
      <p:sp>
        <p:nvSpPr>
          <p:cNvPr id="4" name="Subtitle 3"/>
          <p:cNvSpPr>
            <a:spLocks noGrp="1"/>
          </p:cNvSpPr>
          <p:nvPr>
            <p:ph type="subTitle" idx="1"/>
          </p:nvPr>
        </p:nvSpPr>
        <p:spPr>
          <a:prstGeom prst="rect">
            <a:avLst/>
          </a:prstGeom>
        </p:spPr>
        <p:txBody>
          <a:bodyPr lIns="0" tIns="0" rIns="0" bIns="0"/>
          <a:lstStyle/>
          <a:p>
            <a:r>
              <a:rPr lang="en-US" dirty="0"/>
              <a:t>Peter H. Feiler</a:t>
            </a:r>
          </a:p>
        </p:txBody>
      </p:sp>
    </p:spTree>
    <p:extLst>
      <p:ext uri="{BB962C8B-B14F-4D97-AF65-F5344CB8AC3E}">
        <p14:creationId xmlns:p14="http://schemas.microsoft.com/office/powerpoint/2010/main" val="4008897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Representing Error Behavior</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401516" y="873693"/>
            <a:ext cx="8340968" cy="5298507"/>
          </a:xfrm>
        </p:spPr>
        <p:txBody>
          <a:bodyPr/>
          <a:lstStyle/>
          <a:p>
            <a:pPr lvl="0"/>
            <a:r>
              <a:rPr lang="en-US" sz="2400" dirty="0"/>
              <a:t>Separate interface consistency from behavior specification</a:t>
            </a:r>
          </a:p>
          <a:p>
            <a:pPr lvl="1"/>
            <a:r>
              <a:rPr lang="en-US" sz="2400" dirty="0"/>
              <a:t>Interface consistency based on in/out propagation</a:t>
            </a:r>
          </a:p>
          <a:p>
            <a:pPr lvl="2"/>
            <a:r>
              <a:rPr lang="en-US" sz="2200" dirty="0"/>
              <a:t>Between components</a:t>
            </a:r>
          </a:p>
          <a:p>
            <a:pPr lvl="2"/>
            <a:r>
              <a:rPr lang="en-US" sz="2200" dirty="0"/>
              <a:t>Behavior rules cover propagation</a:t>
            </a:r>
          </a:p>
          <a:p>
            <a:pPr lvl="2"/>
            <a:r>
              <a:rPr lang="en-US" sz="2200" dirty="0"/>
              <a:t>Interface error propagation specification can be derived from behavior rules</a:t>
            </a:r>
          </a:p>
          <a:p>
            <a:pPr lvl="1"/>
            <a:r>
              <a:rPr lang="en-US" sz="2400" dirty="0"/>
              <a:t>Here we focus on behavior specification</a:t>
            </a:r>
          </a:p>
          <a:p>
            <a:endParaRPr lang="en-US" sz="24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635665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Error Behavior Rules</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381000" y="779746"/>
            <a:ext cx="8340968" cy="5298507"/>
          </a:xfrm>
        </p:spPr>
        <p:txBody>
          <a:bodyPr/>
          <a:lstStyle/>
          <a:p>
            <a:pPr lvl="0"/>
            <a:r>
              <a:rPr lang="en-US" sz="2000" dirty="0"/>
              <a:t>Currently specified in @EM { } context</a:t>
            </a:r>
          </a:p>
          <a:p>
            <a:pPr lvl="1"/>
            <a:r>
              <a:rPr lang="en-US" sz="1800" dirty="0"/>
              <a:t>For stateful includes state machine identification</a:t>
            </a:r>
          </a:p>
          <a:p>
            <a:pPr lvl="1"/>
            <a:r>
              <a:rPr lang="en-US" sz="1800" dirty="0"/>
              <a:t>We use type references as tokens</a:t>
            </a:r>
          </a:p>
          <a:p>
            <a:pPr lvl="2"/>
            <a:r>
              <a:rPr lang="en-US" sz="1600" dirty="0"/>
              <a:t>Types can have subtypes</a:t>
            </a:r>
          </a:p>
          <a:p>
            <a:pPr lvl="2"/>
            <a:r>
              <a:rPr lang="en-US" sz="1600" dirty="0"/>
              <a:t>Enumeration literals act as types and instances</a:t>
            </a:r>
          </a:p>
          <a:p>
            <a:r>
              <a:rPr lang="en-US" sz="2000" dirty="0"/>
              <a:t>Stateless rules</a:t>
            </a:r>
          </a:p>
          <a:p>
            <a:pPr lvl="1"/>
            <a:r>
              <a:rPr lang="en-US" sz="1800" dirty="0"/>
              <a:t>Current error flows (source/sink/path)</a:t>
            </a:r>
          </a:p>
          <a:p>
            <a:pPr lvl="1"/>
            <a:r>
              <a:rPr lang="en-US" sz="1800" dirty="0"/>
              <a:t>With condition logic</a:t>
            </a:r>
          </a:p>
          <a:p>
            <a:pPr lvl="1"/>
            <a:r>
              <a:rPr lang="en-US" sz="1800" dirty="0"/>
              <a:t>Token propagation: output feature without assigned value</a:t>
            </a:r>
          </a:p>
          <a:p>
            <a:pPr lvl="1"/>
            <a:r>
              <a:rPr lang="en-US" sz="1800" dirty="0"/>
              <a:t>Token transformation: output feature with assigned value</a:t>
            </a:r>
          </a:p>
          <a:p>
            <a:r>
              <a:rPr lang="en-US" sz="2000" dirty="0"/>
              <a:t>Stateful rules</a:t>
            </a:r>
          </a:p>
          <a:p>
            <a:pPr lvl="1"/>
            <a:r>
              <a:rPr lang="en-US" sz="1800" dirty="0"/>
              <a:t>State transition: behavior rule without output action</a:t>
            </a:r>
          </a:p>
          <a:p>
            <a:pPr lvl="1"/>
            <a:r>
              <a:rPr lang="en-US" sz="1800" dirty="0"/>
              <a:t>State sensitive token propagation/transformation: behavior rule possibly without target state</a:t>
            </a:r>
          </a:p>
          <a:p>
            <a:pPr lvl="1"/>
            <a:r>
              <a:rPr lang="en-US" sz="1800" dirty="0"/>
              <a:t>State propagation: current state and action (no condition, target state) </a:t>
            </a:r>
          </a:p>
          <a:p>
            <a:endParaRPr lang="en-US" sz="2000" dirty="0"/>
          </a:p>
          <a:p>
            <a:endParaRPr lang="en-US" sz="20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060629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Partial Token Behavior Specification</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381000" y="779746"/>
            <a:ext cx="8340968" cy="5298507"/>
          </a:xfrm>
        </p:spPr>
        <p:txBody>
          <a:bodyPr/>
          <a:lstStyle/>
          <a:p>
            <a:pPr lvl="0"/>
            <a:r>
              <a:rPr lang="en-US" sz="2400" dirty="0"/>
              <a:t>If no specific token behavior rule interpret general (“flow”) behavior rules</a:t>
            </a:r>
          </a:p>
          <a:p>
            <a:pPr lvl="1"/>
            <a:r>
              <a:rPr lang="en-US" sz="2400" dirty="0"/>
              <a:t>Input to output mapping with possible input logic (multi-literal operators) and multiple output actions</a:t>
            </a:r>
          </a:p>
          <a:p>
            <a:r>
              <a:rPr lang="en-US" sz="2400" dirty="0"/>
              <a:t>If no behavior rules</a:t>
            </a:r>
          </a:p>
          <a:p>
            <a:pPr lvl="1"/>
            <a:r>
              <a:rPr lang="en-US" sz="2400" dirty="0"/>
              <a:t>Assume any input to all output mapping</a:t>
            </a:r>
          </a:p>
          <a:p>
            <a:pPr lvl="1"/>
            <a:endParaRPr lang="en-US" sz="2400" dirty="0"/>
          </a:p>
          <a:p>
            <a:endParaRPr lang="en-US" sz="2400" dirty="0"/>
          </a:p>
          <a:p>
            <a:pPr lvl="1"/>
            <a:endParaRPr lang="en-US" sz="2000" dirty="0"/>
          </a:p>
          <a:p>
            <a:endParaRPr lang="en-US" sz="2000" dirty="0"/>
          </a:p>
          <a:p>
            <a:endParaRPr lang="en-US" sz="20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9388032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sz="3200" dirty="0"/>
              <a:t>Semantics of Token Propagation</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381000" y="779746"/>
            <a:ext cx="8340968" cy="5298507"/>
          </a:xfrm>
        </p:spPr>
        <p:txBody>
          <a:bodyPr/>
          <a:lstStyle/>
          <a:p>
            <a:pPr lvl="1"/>
            <a:r>
              <a:rPr lang="en-US" sz="2400" dirty="0"/>
              <a:t>Transformation: matching input condition to specified output value -&gt; new token value</a:t>
            </a:r>
          </a:p>
          <a:p>
            <a:pPr lvl="1"/>
            <a:r>
              <a:rPr lang="en-US" sz="2400" dirty="0"/>
              <a:t>Propagation: unspecified output value</a:t>
            </a:r>
          </a:p>
          <a:p>
            <a:pPr lvl="2"/>
            <a:r>
              <a:rPr lang="en-US" sz="2200" dirty="0"/>
              <a:t>Set of incoming token values as output token value</a:t>
            </a:r>
          </a:p>
          <a:p>
            <a:pPr lvl="2"/>
            <a:r>
              <a:rPr lang="en-US" sz="2200" dirty="0"/>
              <a:t>Any, one of: single output token value</a:t>
            </a:r>
          </a:p>
          <a:p>
            <a:pPr lvl="2"/>
            <a:r>
              <a:rPr lang="en-US" sz="2200" dirty="0"/>
              <a:t>Same for “flow” behavior rules and default behavior </a:t>
            </a:r>
          </a:p>
          <a:p>
            <a:pPr lvl="1"/>
            <a:endParaRPr lang="en-US" sz="2400" dirty="0"/>
          </a:p>
          <a:p>
            <a:endParaRPr lang="en-US" sz="2400" dirty="0"/>
          </a:p>
          <a:p>
            <a:pPr lvl="1"/>
            <a:endParaRPr lang="en-US" sz="2000" dirty="0"/>
          </a:p>
          <a:p>
            <a:endParaRPr lang="en-US" sz="2000" dirty="0"/>
          </a:p>
          <a:p>
            <a:endParaRPr lang="en-US" sz="20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0236981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sz="3200" dirty="0"/>
              <a:t>Use Cases</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381000" y="779746"/>
            <a:ext cx="8340968" cy="5298507"/>
          </a:xfrm>
        </p:spPr>
        <p:txBody>
          <a:bodyPr/>
          <a:lstStyle/>
          <a:p>
            <a:r>
              <a:rPr lang="en-US" sz="2400" dirty="0"/>
              <a:t>EMV2 like behavior</a:t>
            </a:r>
          </a:p>
          <a:p>
            <a:pPr lvl="1"/>
            <a:r>
              <a:rPr lang="en-US" dirty="0"/>
              <a:t>Including FTA and fault impact analysis</a:t>
            </a:r>
          </a:p>
          <a:p>
            <a:r>
              <a:rPr lang="en-US" dirty="0"/>
              <a:t>System models with unhandled token values or missing behavior rules</a:t>
            </a:r>
          </a:p>
          <a:p>
            <a:pPr lvl="1"/>
            <a:r>
              <a:rPr lang="en-US" dirty="0"/>
              <a:t>EMV2 FTA and impact analysis assume complete specifications</a:t>
            </a:r>
          </a:p>
          <a:p>
            <a:pPr lvl="2"/>
            <a:r>
              <a:rPr lang="en-US" dirty="0"/>
              <a:t>Indicate but do not propagate unhandled token values</a:t>
            </a:r>
          </a:p>
          <a:p>
            <a:r>
              <a:rPr lang="en-US" dirty="0"/>
              <a:t>System models with token sources and sinks only</a:t>
            </a:r>
          </a:p>
          <a:p>
            <a:pPr lvl="1"/>
            <a:r>
              <a:rPr lang="en-US" dirty="0"/>
              <a:t>This is the John </a:t>
            </a:r>
            <a:r>
              <a:rPr lang="en-US" dirty="0" err="1"/>
              <a:t>Hatcliff</a:t>
            </a:r>
            <a:r>
              <a:rPr lang="en-US" dirty="0"/>
              <a:t> virus/dirty word example</a:t>
            </a:r>
          </a:p>
          <a:p>
            <a:pPr lvl="1"/>
            <a:r>
              <a:rPr lang="en-US" sz="2000" dirty="0"/>
              <a:t>Can be done via property only</a:t>
            </a:r>
          </a:p>
          <a:p>
            <a:pPr lvl="1"/>
            <a:r>
              <a:rPr lang="en-US" sz="2000" dirty="0"/>
              <a:t>Supported by token system</a:t>
            </a:r>
          </a:p>
          <a:p>
            <a:endParaRPr lang="en-US" sz="2400" dirty="0"/>
          </a:p>
          <a:p>
            <a:pPr lvl="1"/>
            <a:endParaRPr lang="en-US" sz="2000" dirty="0"/>
          </a:p>
          <a:p>
            <a:endParaRPr lang="en-US" sz="2000" dirty="0"/>
          </a:p>
          <a:p>
            <a:endParaRPr lang="en-US" sz="20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8131940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sz="3200" dirty="0"/>
              <a:t>Implementation Prototype</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381000" y="779746"/>
            <a:ext cx="8340968" cy="5298507"/>
          </a:xfrm>
        </p:spPr>
        <p:txBody>
          <a:bodyPr/>
          <a:lstStyle/>
          <a:p>
            <a:r>
              <a:rPr lang="en-US" sz="2400" dirty="0"/>
              <a:t>Instance model with behavior rule and generator instantiation</a:t>
            </a:r>
          </a:p>
          <a:p>
            <a:r>
              <a:rPr lang="en-US" sz="2400" dirty="0" err="1"/>
              <a:t>JGraphT</a:t>
            </a:r>
            <a:r>
              <a:rPr lang="en-US" sz="2400" dirty="0"/>
              <a:t> based graph representation superimposed on instance model for processing</a:t>
            </a:r>
          </a:p>
          <a:p>
            <a:pPr lvl="1"/>
            <a:r>
              <a:rPr lang="en-US" sz="2400" dirty="0"/>
              <a:t>Basic component interaction</a:t>
            </a:r>
          </a:p>
          <a:p>
            <a:pPr lvl="2"/>
            <a:r>
              <a:rPr lang="en-US" sz="2200" dirty="0"/>
              <a:t>Sufficient for property based token source/sink analysis and default any to all propagation</a:t>
            </a:r>
          </a:p>
          <a:p>
            <a:pPr lvl="1"/>
            <a:r>
              <a:rPr lang="en-US" sz="2400" dirty="0"/>
              <a:t>Feature specific component interaction</a:t>
            </a:r>
          </a:p>
          <a:p>
            <a:pPr lvl="2"/>
            <a:r>
              <a:rPr lang="en-US" sz="2200" dirty="0"/>
              <a:t>Takes into account behavior flow logic</a:t>
            </a:r>
          </a:p>
          <a:p>
            <a:pPr lvl="1"/>
            <a:r>
              <a:rPr lang="en-US" sz="2400" dirty="0"/>
              <a:t>Behavior rule specific component interaction</a:t>
            </a:r>
          </a:p>
          <a:p>
            <a:pPr lvl="2"/>
            <a:r>
              <a:rPr lang="en-US" sz="2200" dirty="0"/>
              <a:t>Takes into account token condition logic</a:t>
            </a:r>
          </a:p>
          <a:p>
            <a:r>
              <a:rPr lang="en-US" sz="2400" dirty="0"/>
              <a:t>Forward and backward token trace representation</a:t>
            </a:r>
          </a:p>
          <a:p>
            <a:r>
              <a:rPr lang="en-US" sz="2400" dirty="0"/>
              <a:t>Backward trace representation optimization transformation into fault tree, minimal cut set</a:t>
            </a:r>
            <a:endParaRPr lang="en-US" sz="2000" dirty="0"/>
          </a:p>
          <a:p>
            <a:endParaRPr lang="en-US" sz="2400" dirty="0"/>
          </a:p>
          <a:p>
            <a:pPr lvl="1"/>
            <a:endParaRPr lang="en-US" sz="2000" dirty="0"/>
          </a:p>
          <a:p>
            <a:endParaRPr lang="en-US" sz="2000" dirty="0"/>
          </a:p>
          <a:p>
            <a:endParaRPr lang="en-US" sz="20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758602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sz="3200" dirty="0"/>
              <a:t>Product Line Constraints</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381000" y="779746"/>
            <a:ext cx="8340968" cy="5298507"/>
          </a:xfrm>
        </p:spPr>
        <p:txBody>
          <a:bodyPr/>
          <a:lstStyle/>
          <a:p>
            <a:r>
              <a:rPr lang="en-US" sz="2400" dirty="0"/>
              <a:t>A prototype implementation</a:t>
            </a:r>
          </a:p>
          <a:p>
            <a:pPr lvl="1"/>
            <a:r>
              <a:rPr lang="en-US" sz="2400" dirty="0" err="1"/>
              <a:t>FeatureLabels</a:t>
            </a:r>
            <a:r>
              <a:rPr lang="en-US" sz="2400" dirty="0"/>
              <a:t> property that takes a collection of literals</a:t>
            </a:r>
          </a:p>
          <a:p>
            <a:pPr lvl="2"/>
            <a:r>
              <a:rPr lang="en-US" sz="2200" dirty="0"/>
              <a:t>Literals can be type references, enumeration literals, string</a:t>
            </a:r>
          </a:p>
          <a:p>
            <a:pPr lvl="2"/>
            <a:r>
              <a:rPr lang="en-US" sz="2200" dirty="0"/>
              <a:t>Applied to classifiers</a:t>
            </a:r>
          </a:p>
          <a:p>
            <a:r>
              <a:rPr lang="en-US" sz="2400" dirty="0"/>
              <a:t>Product line constraint on feature labels of classifiers</a:t>
            </a:r>
          </a:p>
          <a:p>
            <a:pPr lvl="1"/>
            <a:r>
              <a:rPr lang="en-US" sz="2400" dirty="0"/>
              <a:t>Defined and associated with an instantiation root</a:t>
            </a:r>
          </a:p>
          <a:p>
            <a:pPr lvl="1"/>
            <a:r>
              <a:rPr lang="en-US" sz="2400" dirty="0"/>
              <a:t>Disjunction of conjunctions</a:t>
            </a:r>
          </a:p>
          <a:p>
            <a:pPr lvl="1"/>
            <a:r>
              <a:rPr lang="en-US" sz="2400" dirty="0"/>
              <a:t>All classifiers[cl| </a:t>
            </a:r>
            <a:r>
              <a:rPr lang="en-US" sz="2400" dirty="0" err="1"/>
              <a:t>productlineconstraint.exists</a:t>
            </a:r>
            <a:r>
              <a:rPr lang="en-US" sz="2400"/>
              <a:t>[disjunction</a:t>
            </a:r>
            <a:r>
              <a:rPr lang="en-US" sz="2400" dirty="0"/>
              <a:t>| </a:t>
            </a:r>
            <a:r>
              <a:rPr lang="en-US" sz="2400" dirty="0" err="1"/>
              <a:t>cl#FeatureLabels.contains</a:t>
            </a:r>
            <a:r>
              <a:rPr lang="en-US" sz="2400" dirty="0"/>
              <a:t>(disjunction)]]</a:t>
            </a:r>
          </a:p>
          <a:p>
            <a:r>
              <a:rPr lang="en-US" sz="2400" dirty="0"/>
              <a:t>Usage</a:t>
            </a:r>
          </a:p>
          <a:p>
            <a:pPr lvl="1"/>
            <a:r>
              <a:rPr lang="en-US" sz="2400" dirty="0"/>
              <a:t>Verification that configured system meets constraint</a:t>
            </a:r>
          </a:p>
          <a:p>
            <a:pPr lvl="1"/>
            <a:r>
              <a:rPr lang="en-US" sz="2400" dirty="0"/>
              <a:t>Filter of candidate choices in interactive configuration tool</a:t>
            </a:r>
          </a:p>
          <a:p>
            <a:pPr lvl="1"/>
            <a:endParaRPr lang="en-US" sz="2000" dirty="0"/>
          </a:p>
          <a:p>
            <a:endParaRPr lang="en-US" sz="2000" dirty="0"/>
          </a:p>
          <a:p>
            <a:endParaRPr lang="en-US" sz="20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67476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07B86-CBFA-4697-B506-D346DDEBAFF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F6CD0B7-2B31-452F-ACA8-E739CF24571C}"/>
              </a:ext>
            </a:extLst>
          </p:cNvPr>
          <p:cNvSpPr>
            <a:spLocks noGrp="1"/>
          </p:cNvSpPr>
          <p:nvPr>
            <p:ph idx="1"/>
          </p:nvPr>
        </p:nvSpPr>
        <p:spPr/>
        <p:txBody>
          <a:bodyPr/>
          <a:lstStyle/>
          <a:p>
            <a:r>
              <a:rPr lang="en-US" sz="700" dirty="0"/>
              <a:t> </a:t>
            </a:r>
            <a:r>
              <a:rPr lang="en-US" sz="1200" dirty="0"/>
              <a:t> Copyright 2019 Carnegie Mellon University.</a:t>
            </a:r>
          </a:p>
          <a:p>
            <a:r>
              <a:rPr lang="en-US" sz="1200" dirty="0"/>
              <a:t>This material is based upon work funded and supported by the Department of Defense under Contract No. FA8702-15-D-0002 with Carnegie Mellon University for the operation of the Software Engineering Institute, a federally funded research and development center.</a:t>
            </a:r>
          </a:p>
          <a:p>
            <a:r>
              <a:rPr lang="en-US" sz="1200" dirty="0"/>
              <a:t>The view, opinions, and/or findings contained in this material are those of the author(s) and should not be construed as an official Government position, policy, or decision, unless designated by other documentation.</a:t>
            </a:r>
          </a:p>
          <a:p>
            <a:r>
              <a:rPr lang="en-US" sz="1200" dirty="0"/>
              <a:t>NO WARRANTY. THIS CARNEGIE MELLON UNIVERSITY AND SOFTWARE ENGINEERING INSTITUTE MATERIAL IS FURNISHED ON AN "AS-IS" BASIS. CARNEGIE MELLON UNIVERSITY MAKES NO WARRANTIES OF ANY KIND, EITHER EXPRESSED OR IMPLIED, AS TO ANY MATTER INCLUDING, BUT NOT LIMITED TO, WARRANTY OF FITNESS FOR PURPOSE OR MERCHANTABILITY, EXCLUSIVITY, OR RESULTS OBTAINED FROM USE OF THE MATERIAL. CARNEGIE MELLON UNIVERSITY DOES NOT MAKE ANY WARRANTY OF ANY KIND WITH RESPECT TO FREEDOM FROM PATENT, TRADEMARK, OR COPYRIGHT INFRINGEMENT.</a:t>
            </a:r>
          </a:p>
          <a:p>
            <a:r>
              <a:rPr lang="en-US" sz="1200" dirty="0"/>
              <a:t>[DISTRIBUTION STATEMENT A] This material has been approved for public release and unlimited distribution.  Please see Copyright notice for non-US Government use and distribution.</a:t>
            </a:r>
          </a:p>
          <a:p>
            <a:r>
              <a:rPr lang="en-US" sz="1200" dirty="0"/>
              <a:t>This material may be reproduced in its entirety, without modification, and freely distributed in written or electronic form without requesting formal permission. Permission is required for any other use.  Requests for permission should be directed to the Software Engineering Institute at permission@sei.cmu.edu.</a:t>
            </a:r>
          </a:p>
          <a:p>
            <a:r>
              <a:rPr lang="en-US" sz="1200" dirty="0"/>
              <a:t>Carnegie Mellon</a:t>
            </a:r>
            <a:r>
              <a:rPr lang="en-US" sz="1200" baseline="30000" dirty="0"/>
              <a:t>®</a:t>
            </a:r>
            <a:r>
              <a:rPr lang="en-US" sz="1200" dirty="0"/>
              <a:t> is registered in the U.S. Patent and Trademark Office by Carnegie Mellon University.</a:t>
            </a:r>
          </a:p>
          <a:p>
            <a:r>
              <a:rPr lang="en-US" sz="1200" dirty="0"/>
              <a:t>DM19-1092</a:t>
            </a:r>
          </a:p>
          <a:p>
            <a:endParaRPr lang="en-US" sz="700" dirty="0"/>
          </a:p>
        </p:txBody>
      </p:sp>
      <p:sp>
        <p:nvSpPr>
          <p:cNvPr id="4" name="Picture Placeholder 3">
            <a:extLst>
              <a:ext uri="{FF2B5EF4-FFF2-40B4-BE49-F238E27FC236}">
                <a16:creationId xmlns:a16="http://schemas.microsoft.com/office/drawing/2014/main" id="{6E6F6BE8-2ACF-41EC-A2B5-50EE0465C5D0}"/>
              </a:ext>
            </a:extLst>
          </p:cNvPr>
          <p:cNvSpPr>
            <a:spLocks noGrp="1"/>
          </p:cNvSpPr>
          <p:nvPr>
            <p:ph type="pic" sz="quarter" idx="11"/>
          </p:nvPr>
        </p:nvSpPr>
        <p:spPr/>
      </p:sp>
      <p:sp>
        <p:nvSpPr>
          <p:cNvPr id="5" name="Text Placeholder 4">
            <a:extLst>
              <a:ext uri="{FF2B5EF4-FFF2-40B4-BE49-F238E27FC236}">
                <a16:creationId xmlns:a16="http://schemas.microsoft.com/office/drawing/2014/main" id="{182368AD-31FF-4B5A-B768-4EF832A4DCBF}"/>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91426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p:txBody>
          <a:bodyPr/>
          <a:lstStyle/>
          <a:p>
            <a:pPr lvl="0"/>
            <a:r>
              <a:rPr lang="en-US" dirty="0"/>
              <a:t>To investigate a common approach to modeling flow graphs, behavior specifications, and error behavior specifications</a:t>
            </a:r>
          </a:p>
          <a:p>
            <a:pPr lvl="0"/>
            <a:r>
              <a:rPr lang="en-US" dirty="0"/>
              <a:t>To simplify the three layered approach of EMV2 specifications</a:t>
            </a:r>
          </a:p>
          <a:p>
            <a:pPr lvl="0"/>
            <a:r>
              <a:rPr lang="en-US" dirty="0"/>
              <a:t>To simplify these specifications as annex declarations</a:t>
            </a:r>
          </a:p>
          <a:p>
            <a:pPr lvl="0"/>
            <a:r>
              <a:rPr lang="en-US" dirty="0"/>
              <a:t>To leverage V3 unified type system and expression language </a:t>
            </a:r>
          </a:p>
          <a:p>
            <a:endParaRPr lang="en-US" dirty="0"/>
          </a:p>
          <a:p>
            <a:r>
              <a:rPr lang="en-US" dirty="0"/>
              <a:t>Proposal:</a:t>
            </a:r>
          </a:p>
          <a:p>
            <a:r>
              <a:rPr lang="en-US" dirty="0"/>
              <a:t>Common syntax with variation in expression notation</a:t>
            </a:r>
          </a:p>
          <a:p>
            <a:r>
              <a:rPr lang="en-US" dirty="0"/>
              <a:t>Token semantics for use in Meta behavior (error, security)</a:t>
            </a:r>
          </a:p>
          <a:p>
            <a:endParaRPr lang="en-US"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108387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Existing and Desired Mechanisms</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401516" y="873693"/>
            <a:ext cx="8340968" cy="4866707"/>
          </a:xfrm>
        </p:spPr>
        <p:txBody>
          <a:bodyPr/>
          <a:lstStyle/>
          <a:p>
            <a:pPr lvl="0"/>
            <a:r>
              <a:rPr lang="en-US" sz="1800" dirty="0"/>
              <a:t>AADL mode state machine</a:t>
            </a:r>
          </a:p>
          <a:p>
            <a:pPr lvl="1"/>
            <a:r>
              <a:rPr lang="en-US" sz="1800" dirty="0"/>
              <a:t>One per component in hierarchy</a:t>
            </a:r>
          </a:p>
          <a:p>
            <a:pPr lvl="0"/>
            <a:r>
              <a:rPr lang="en-US" sz="1800" dirty="0"/>
              <a:t>AADL flow specifications</a:t>
            </a:r>
          </a:p>
          <a:p>
            <a:pPr lvl="1"/>
            <a:r>
              <a:rPr lang="en-US" sz="1800" dirty="0"/>
              <a:t>Currently linear paths with sources and sinks</a:t>
            </a:r>
          </a:p>
          <a:p>
            <a:pPr lvl="1"/>
            <a:r>
              <a:rPr lang="en-US" sz="1800" dirty="0"/>
              <a:t>Desired: branch/merge points</a:t>
            </a:r>
          </a:p>
          <a:p>
            <a:pPr lvl="0"/>
            <a:r>
              <a:rPr lang="en-US" sz="1800" dirty="0"/>
              <a:t>BA</a:t>
            </a:r>
          </a:p>
          <a:p>
            <a:pPr lvl="1"/>
            <a:r>
              <a:rPr lang="en-US" sz="1800" dirty="0"/>
              <a:t>extension of mode states</a:t>
            </a:r>
          </a:p>
          <a:p>
            <a:pPr lvl="1"/>
            <a:r>
              <a:rPr lang="en-US" sz="1800" dirty="0"/>
              <a:t>condition – transition – actions model</a:t>
            </a:r>
          </a:p>
          <a:p>
            <a:r>
              <a:rPr lang="en-US" sz="1800" dirty="0"/>
              <a:t>EMV2</a:t>
            </a:r>
          </a:p>
          <a:p>
            <a:pPr lvl="1"/>
            <a:r>
              <a:rPr lang="en-US" sz="1800" dirty="0"/>
              <a:t>Token propagation &amp; transformation with sources/sinks</a:t>
            </a:r>
          </a:p>
          <a:p>
            <a:pPr lvl="1"/>
            <a:r>
              <a:rPr lang="en-US" sz="1800" dirty="0"/>
              <a:t>State-full behavior: state transformation, state-sensitive output</a:t>
            </a:r>
          </a:p>
          <a:p>
            <a:r>
              <a:rPr lang="en-US" sz="1800" dirty="0"/>
              <a:t>Agree</a:t>
            </a:r>
          </a:p>
          <a:p>
            <a:pPr lvl="1"/>
            <a:r>
              <a:rPr lang="en-US" sz="1800" dirty="0"/>
              <a:t>Functional input to output mapping</a:t>
            </a:r>
          </a:p>
          <a:p>
            <a:r>
              <a:rPr lang="en-US" sz="1800" dirty="0"/>
              <a:t>Product line constraints</a:t>
            </a:r>
          </a:p>
          <a:p>
            <a:pPr lvl="1"/>
            <a:r>
              <a:rPr lang="en-US" sz="1800" dirty="0"/>
              <a:t>Configuration to satisfy feature label constraint </a:t>
            </a:r>
          </a:p>
          <a:p>
            <a:pPr lvl="1"/>
            <a:endParaRPr lang="en-US" sz="1800" dirty="0"/>
          </a:p>
          <a:p>
            <a:endParaRPr lang="en-US" sz="18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598708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Behavior Rules</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401516" y="873693"/>
            <a:ext cx="8340968" cy="4866707"/>
          </a:xfrm>
        </p:spPr>
        <p:txBody>
          <a:bodyPr/>
          <a:lstStyle/>
          <a:p>
            <a:pPr lvl="0"/>
            <a:r>
              <a:rPr lang="en-US" sz="2400" dirty="0"/>
              <a:t>Input to output relationships</a:t>
            </a:r>
          </a:p>
          <a:p>
            <a:pPr lvl="1"/>
            <a:r>
              <a:rPr lang="en-US" sz="2400" dirty="0"/>
              <a:t>Stateless and stateful</a:t>
            </a:r>
          </a:p>
          <a:p>
            <a:pPr lvl="1"/>
            <a:r>
              <a:rPr lang="en-US" sz="2400" dirty="0"/>
              <a:t>General computational expressions &amp; token logic</a:t>
            </a:r>
          </a:p>
          <a:p>
            <a:r>
              <a:rPr lang="en-US" sz="2400" dirty="0"/>
              <a:t>Stateless</a:t>
            </a:r>
          </a:p>
          <a:p>
            <a:pPr lvl="1"/>
            <a:r>
              <a:rPr lang="en-US" sz="2400" dirty="0"/>
              <a:t>Input condition -&gt; &lt;output&gt; actions</a:t>
            </a:r>
          </a:p>
          <a:p>
            <a:r>
              <a:rPr lang="en-US" sz="2400" dirty="0"/>
              <a:t>Stateful</a:t>
            </a:r>
          </a:p>
          <a:p>
            <a:pPr lvl="1"/>
            <a:r>
              <a:rPr lang="en-US" sz="2400" dirty="0"/>
              <a:t>Current state –[ input condition ]-&gt; target state { actions }</a:t>
            </a:r>
          </a:p>
          <a:p>
            <a:r>
              <a:rPr lang="en-US" sz="2000" i="1" dirty="0"/>
              <a:t>In the general case some actions can be computational with intermediate results and some actions determine output.</a:t>
            </a:r>
          </a:p>
          <a:p>
            <a:r>
              <a:rPr lang="en-US" sz="2000" i="1" dirty="0"/>
              <a:t>Stateless behavior rules on input and output features only are the equivalent of flow specifications.</a:t>
            </a:r>
          </a:p>
          <a:p>
            <a:r>
              <a:rPr lang="en-US" sz="2000" i="1" dirty="0"/>
              <a:t>Stateful behavior rules on input/output feature only are the equivalent of mode specific flow specifications</a:t>
            </a:r>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636104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Sources and Sinks</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401516" y="873693"/>
            <a:ext cx="8340968" cy="4866707"/>
          </a:xfrm>
        </p:spPr>
        <p:txBody>
          <a:bodyPr/>
          <a:lstStyle/>
          <a:p>
            <a:pPr lvl="0"/>
            <a:r>
              <a:rPr lang="en-US" sz="2400" dirty="0"/>
              <a:t>Source</a:t>
            </a:r>
          </a:p>
          <a:p>
            <a:pPr lvl="1"/>
            <a:r>
              <a:rPr lang="en-US" sz="2400" dirty="0"/>
              <a:t>Generator concept to represent component internal data/Meta data sources, e.g., error events</a:t>
            </a:r>
          </a:p>
          <a:p>
            <a:pPr lvl="1"/>
            <a:r>
              <a:rPr lang="en-US" sz="2400" dirty="0"/>
              <a:t>Identified in behavior rule condition as trigger for out action</a:t>
            </a:r>
          </a:p>
          <a:p>
            <a:r>
              <a:rPr lang="en-US" sz="2400" dirty="0"/>
              <a:t>Sink</a:t>
            </a:r>
          </a:p>
          <a:p>
            <a:pPr lvl="1"/>
            <a:r>
              <a:rPr lang="en-US" sz="2400" dirty="0"/>
              <a:t>Behavior rule without output action</a:t>
            </a:r>
          </a:p>
          <a:p>
            <a:pPr lvl="1"/>
            <a:r>
              <a:rPr lang="en-US" sz="2400" dirty="0"/>
              <a:t>Currently we use explicit </a:t>
            </a:r>
            <a:r>
              <a:rPr lang="en-US" sz="2400" b="1" dirty="0"/>
              <a:t>sink</a:t>
            </a:r>
            <a:r>
              <a:rPr lang="en-US" sz="2400" dirty="0"/>
              <a:t> keyword to indicate no output action</a:t>
            </a:r>
          </a:p>
          <a:p>
            <a:endParaRPr lang="en-US" sz="24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096324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Representation of State</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401516" y="873693"/>
            <a:ext cx="8340968" cy="5196907"/>
          </a:xfrm>
        </p:spPr>
        <p:txBody>
          <a:bodyPr/>
          <a:lstStyle/>
          <a:p>
            <a:pPr lvl="0"/>
            <a:r>
              <a:rPr lang="en-US" sz="2400" dirty="0"/>
              <a:t>Use of enumeration type to define states of a state machine</a:t>
            </a:r>
          </a:p>
          <a:p>
            <a:pPr lvl="1"/>
            <a:r>
              <a:rPr lang="en-US" sz="2400" dirty="0"/>
              <a:t>Reusable definition of state machine states</a:t>
            </a:r>
          </a:p>
          <a:p>
            <a:pPr lvl="1"/>
            <a:r>
              <a:rPr lang="en-US" sz="2400" dirty="0"/>
              <a:t>Transitions tend to be context specific</a:t>
            </a:r>
          </a:p>
          <a:p>
            <a:r>
              <a:rPr lang="en-US" sz="2400" dirty="0"/>
              <a:t>State machine instance</a:t>
            </a:r>
          </a:p>
          <a:p>
            <a:pPr lvl="1"/>
            <a:r>
              <a:rPr lang="en-US" sz="2400" dirty="0"/>
              <a:t>Effectively state variable holding current state</a:t>
            </a:r>
          </a:p>
          <a:p>
            <a:pPr lvl="2"/>
            <a:r>
              <a:rPr lang="en-US" sz="2200" dirty="0"/>
              <a:t>Currently represented as unnamed state variable in particular behavior context, e.g., @EM behavior</a:t>
            </a:r>
          </a:p>
          <a:p>
            <a:pPr lvl="2"/>
            <a:r>
              <a:rPr lang="en-US" sz="2200" dirty="0"/>
              <a:t>Allows for identification of state value in behavior rule without also naming a state variable</a:t>
            </a:r>
          </a:p>
          <a:p>
            <a:pPr lvl="2"/>
            <a:r>
              <a:rPr lang="en-US" sz="2200" dirty="0"/>
              <a:t>Could be represented explicitly to allow mix of state machines in behavior rules</a:t>
            </a:r>
          </a:p>
          <a:p>
            <a:pPr lvl="3"/>
            <a:r>
              <a:rPr lang="en-US" sz="2200" dirty="0"/>
              <a:t>as property, subcomponent, or expression language variable</a:t>
            </a:r>
          </a:p>
          <a:p>
            <a:pPr lvl="1"/>
            <a:endParaRPr lang="en-US" sz="24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560113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Token System Behavior</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401516" y="873693"/>
            <a:ext cx="8340968" cy="5298507"/>
          </a:xfrm>
        </p:spPr>
        <p:txBody>
          <a:bodyPr/>
          <a:lstStyle/>
          <a:p>
            <a:pPr lvl="0"/>
            <a:r>
              <a:rPr lang="en-US" sz="2400" dirty="0"/>
              <a:t>Data or Meta data associated with input and output</a:t>
            </a:r>
          </a:p>
          <a:p>
            <a:pPr lvl="1"/>
            <a:r>
              <a:rPr lang="en-US" sz="2400" dirty="0"/>
              <a:t>Simplified condition logic and output actions</a:t>
            </a:r>
          </a:p>
          <a:p>
            <a:pPr lvl="1"/>
            <a:r>
              <a:rPr lang="en-US" sz="2400" dirty="0"/>
              <a:t>Context determines whether data or kind of Meta data</a:t>
            </a:r>
          </a:p>
          <a:p>
            <a:pPr lvl="2"/>
            <a:r>
              <a:rPr lang="en-US" sz="2200" dirty="0"/>
              <a:t>@EM for error type tokens</a:t>
            </a:r>
          </a:p>
          <a:p>
            <a:pPr lvl="1"/>
            <a:r>
              <a:rPr lang="en-US" sz="2400" dirty="0"/>
              <a:t>Alternative: explicit identification of Meta data in input/output references</a:t>
            </a:r>
          </a:p>
          <a:p>
            <a:pPr lvl="2"/>
            <a:r>
              <a:rPr lang="en-US" sz="2200" dirty="0"/>
              <a:t>Inport1#Etoken or Input1@EM</a:t>
            </a:r>
          </a:p>
          <a:p>
            <a:r>
              <a:rPr lang="en-US" sz="2400" dirty="0"/>
              <a:t>Types of tokens</a:t>
            </a:r>
          </a:p>
          <a:p>
            <a:pPr lvl="1"/>
            <a:r>
              <a:rPr lang="en-US" sz="2400" dirty="0"/>
              <a:t>Any literal: type reference, enumeration literal, numeric, string, Boolean</a:t>
            </a:r>
          </a:p>
          <a:p>
            <a:endParaRPr lang="en-US" sz="2400" dirty="0"/>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53062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7AB61-53C1-43DA-9F16-9E96C755120F}"/>
              </a:ext>
            </a:extLst>
          </p:cNvPr>
          <p:cNvSpPr>
            <a:spLocks noGrp="1"/>
          </p:cNvSpPr>
          <p:nvPr>
            <p:ph type="title"/>
          </p:nvPr>
        </p:nvSpPr>
        <p:spPr/>
        <p:txBody>
          <a:bodyPr/>
          <a:lstStyle/>
          <a:p>
            <a:r>
              <a:rPr lang="en-US" dirty="0"/>
              <a:t>Token Expressions</a:t>
            </a:r>
          </a:p>
        </p:txBody>
      </p:sp>
      <p:sp>
        <p:nvSpPr>
          <p:cNvPr id="3" name="Content Placeholder 2">
            <a:extLst>
              <a:ext uri="{FF2B5EF4-FFF2-40B4-BE49-F238E27FC236}">
                <a16:creationId xmlns:a16="http://schemas.microsoft.com/office/drawing/2014/main" id="{5F01CA2A-D62B-400E-AAD2-82BA129201F1}"/>
              </a:ext>
            </a:extLst>
          </p:cNvPr>
          <p:cNvSpPr>
            <a:spLocks noGrp="1"/>
          </p:cNvSpPr>
          <p:nvPr>
            <p:ph idx="1"/>
          </p:nvPr>
        </p:nvSpPr>
        <p:spPr>
          <a:xfrm>
            <a:off x="401516" y="873693"/>
            <a:ext cx="8340968" cy="4739707"/>
          </a:xfrm>
        </p:spPr>
        <p:txBody>
          <a:bodyPr/>
          <a:lstStyle/>
          <a:p>
            <a:r>
              <a:rPr lang="en-US" sz="2400" dirty="0"/>
              <a:t>Input constraint as condition element </a:t>
            </a:r>
          </a:p>
          <a:p>
            <a:pPr lvl="1"/>
            <a:r>
              <a:rPr lang="en-US" sz="2400" dirty="0"/>
              <a:t>input token contained in specified set</a:t>
            </a:r>
          </a:p>
          <a:p>
            <a:pPr lvl="1"/>
            <a:r>
              <a:rPr lang="en-US" sz="2400" dirty="0"/>
              <a:t>Input1 </a:t>
            </a:r>
            <a:r>
              <a:rPr lang="en-US" sz="2400" b="1" dirty="0"/>
              <a:t>in </a:t>
            </a:r>
            <a:r>
              <a:rPr lang="en-US" sz="2400" dirty="0"/>
              <a:t>&lt;</a:t>
            </a:r>
            <a:r>
              <a:rPr lang="en-US" sz="2400" dirty="0" err="1"/>
              <a:t>tokenset</a:t>
            </a:r>
            <a:r>
              <a:rPr lang="en-US" sz="2400" dirty="0"/>
              <a:t>&gt;</a:t>
            </a:r>
          </a:p>
          <a:p>
            <a:r>
              <a:rPr lang="en-US" sz="2400" dirty="0"/>
              <a:t>Condition expression</a:t>
            </a:r>
          </a:p>
          <a:p>
            <a:pPr lvl="1"/>
            <a:r>
              <a:rPr lang="en-US" sz="2400" dirty="0"/>
              <a:t>Multi-literal operation of condition elements</a:t>
            </a:r>
          </a:p>
          <a:p>
            <a:pPr lvl="1"/>
            <a:r>
              <a:rPr lang="en-US" sz="2400" dirty="0"/>
              <a:t>Operators: any, all, one of, &lt;k&gt; of, &lt;k&gt; </a:t>
            </a:r>
            <a:r>
              <a:rPr lang="en-US" sz="2400" dirty="0" err="1"/>
              <a:t>ormore</a:t>
            </a:r>
            <a:r>
              <a:rPr lang="en-US" sz="2400" dirty="0"/>
              <a:t>, &lt;k&gt; </a:t>
            </a:r>
            <a:r>
              <a:rPr lang="en-US" sz="2400" dirty="0" err="1"/>
              <a:t>orless</a:t>
            </a:r>
            <a:endParaRPr lang="en-US" sz="2400" dirty="0"/>
          </a:p>
          <a:p>
            <a:r>
              <a:rPr lang="en-US" sz="2400" dirty="0"/>
              <a:t>Output action</a:t>
            </a:r>
          </a:p>
          <a:p>
            <a:pPr lvl="1"/>
            <a:r>
              <a:rPr lang="en-US" sz="2400" dirty="0"/>
              <a:t>Assign token to output</a:t>
            </a:r>
          </a:p>
          <a:p>
            <a:pPr lvl="1"/>
            <a:r>
              <a:rPr lang="en-US" sz="2400" dirty="0"/>
              <a:t>Output1 ( </a:t>
            </a:r>
            <a:r>
              <a:rPr lang="en-US" sz="2400" dirty="0" err="1"/>
              <a:t>ServiceOmission</a:t>
            </a:r>
            <a:r>
              <a:rPr lang="en-US" sz="2400" dirty="0"/>
              <a:t> );</a:t>
            </a:r>
          </a:p>
          <a:p>
            <a:pPr lvl="1"/>
            <a:endParaRPr lang="en-US" sz="2400" dirty="0"/>
          </a:p>
          <a:p>
            <a:r>
              <a:rPr lang="en-US" sz="2400" dirty="0"/>
              <a:t>Named token sets</a:t>
            </a:r>
          </a:p>
        </p:txBody>
      </p:sp>
      <p:sp>
        <p:nvSpPr>
          <p:cNvPr id="4" name="Picture Placeholder 3">
            <a:extLst>
              <a:ext uri="{FF2B5EF4-FFF2-40B4-BE49-F238E27FC236}">
                <a16:creationId xmlns:a16="http://schemas.microsoft.com/office/drawing/2014/main" id="{7E129B16-AE76-477F-BE0E-97F4BA14DF8F}"/>
              </a:ext>
            </a:extLst>
          </p:cNvPr>
          <p:cNvSpPr>
            <a:spLocks noGrp="1"/>
          </p:cNvSpPr>
          <p:nvPr>
            <p:ph type="pic" sz="quarter" idx="11"/>
          </p:nvPr>
        </p:nvSpPr>
        <p:spPr/>
      </p:sp>
      <p:sp>
        <p:nvSpPr>
          <p:cNvPr id="5" name="Text Placeholder 4">
            <a:extLst>
              <a:ext uri="{FF2B5EF4-FFF2-40B4-BE49-F238E27FC236}">
                <a16:creationId xmlns:a16="http://schemas.microsoft.com/office/drawing/2014/main" id="{869F77D4-3A14-418B-8665-471D5EB54685}"/>
              </a:ext>
            </a:extLst>
          </p:cNvPr>
          <p:cNvSpPr>
            <a:spLocks noGrp="1"/>
          </p:cNvSpPr>
          <p:nvPr>
            <p:ph type="body" sz="quarter" idx="10"/>
          </p:nvPr>
        </p:nvSpPr>
        <p:spPr/>
        <p:txBody>
          <a:bodyPr/>
          <a:lstStyle/>
          <a:p>
            <a:endParaRPr lang="en-US"/>
          </a:p>
        </p:txBody>
      </p:sp>
      <p:sp>
        <p:nvSpPr>
          <p:cNvPr id="6" name="Rectangle 5">
            <a:extLst>
              <a:ext uri="{FF2B5EF4-FFF2-40B4-BE49-F238E27FC236}">
                <a16:creationId xmlns:a16="http://schemas.microsoft.com/office/drawing/2014/main" id="{84FF08CF-6A8A-4D7A-AA6D-571A59CE795C}"/>
              </a:ext>
            </a:extLst>
          </p:cNvPr>
          <p:cNvSpPr/>
          <p:nvPr/>
        </p:nvSpPr>
        <p:spPr>
          <a:xfrm>
            <a:off x="5080000" y="5351847"/>
            <a:ext cx="3568700" cy="7771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 could use </a:t>
            </a:r>
            <a:r>
              <a:rPr lang="en-US" dirty="0" err="1"/>
              <a:t>inputx</a:t>
            </a:r>
            <a:r>
              <a:rPr lang="en-US" dirty="0"/>
              <a:t>? and output! to align with current BA syntax </a:t>
            </a:r>
          </a:p>
        </p:txBody>
      </p:sp>
      <p:sp>
        <p:nvSpPr>
          <p:cNvPr id="7" name="Rectangle 6">
            <a:extLst>
              <a:ext uri="{FF2B5EF4-FFF2-40B4-BE49-F238E27FC236}">
                <a16:creationId xmlns:a16="http://schemas.microsoft.com/office/drawing/2014/main" id="{556CB046-F89F-4521-97B4-435DC5500F9A}"/>
              </a:ext>
            </a:extLst>
          </p:cNvPr>
          <p:cNvSpPr/>
          <p:nvPr/>
        </p:nvSpPr>
        <p:spPr>
          <a:xfrm>
            <a:off x="4998720" y="3652880"/>
            <a:ext cx="3568700" cy="13382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Currently we do not use computational actions. </a:t>
            </a:r>
          </a:p>
          <a:p>
            <a:pPr algn="ctr"/>
            <a:r>
              <a:rPr lang="en-US" dirty="0"/>
              <a:t>Condition evaluation drives output value assignment.</a:t>
            </a:r>
          </a:p>
        </p:txBody>
      </p:sp>
    </p:spTree>
    <p:extLst>
      <p:ext uri="{BB962C8B-B14F-4D97-AF65-F5344CB8AC3E}">
        <p14:creationId xmlns:p14="http://schemas.microsoft.com/office/powerpoint/2010/main" val="717826464"/>
      </p:ext>
    </p:extLst>
  </p:cSld>
  <p:clrMapOvr>
    <a:masterClrMapping/>
  </p:clrMapOvr>
</p:sld>
</file>

<file path=ppt/theme/theme1.xml><?xml version="1.0" encoding="utf-8"?>
<a:theme xmlns:a="http://schemas.openxmlformats.org/drawingml/2006/main" name="SEI_Template">
  <a:themeElements>
    <a:clrScheme name="Custom 11">
      <a:dk1>
        <a:srgbClr val="000000"/>
      </a:dk1>
      <a:lt1>
        <a:srgbClr val="FFFFFF"/>
      </a:lt1>
      <a:dk2>
        <a:srgbClr val="1D4477"/>
      </a:dk2>
      <a:lt2>
        <a:srgbClr val="A4A4A4"/>
      </a:lt2>
      <a:accent1>
        <a:srgbClr val="1D4477"/>
      </a:accent1>
      <a:accent2>
        <a:srgbClr val="996729"/>
      </a:accent2>
      <a:accent3>
        <a:srgbClr val="28773C"/>
      </a:accent3>
      <a:accent4>
        <a:srgbClr val="E8A813"/>
      </a:accent4>
      <a:accent5>
        <a:srgbClr val="178AA0"/>
      </a:accent5>
      <a:accent6>
        <a:srgbClr val="B73529"/>
      </a:accent6>
      <a:hlink>
        <a:srgbClr val="0A50E1"/>
      </a:hlink>
      <a:folHlink>
        <a:srgbClr val="6EB2E6"/>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sz="2200" dirty="0" smtClean="0">
            <a:latin typeface="Arial"/>
            <a:cs typeface="Arial"/>
          </a:defRPr>
        </a:defPPr>
      </a:lstStyle>
    </a:txDef>
  </a:objectDefaults>
  <a:extraClrSchemeLst/>
  <a:extLst>
    <a:ext uri="{05A4C25C-085E-4340-85A3-A5531E510DB2}">
      <thm15:themeFamily xmlns:thm15="http://schemas.microsoft.com/office/thememl/2012/main" name="SEI_Template_4_18c" id="{4EA86DB9-CE91-4B47-BD13-365C7894C646}" vid="{48533B12-B78B-574C-B591-6210E5B04B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SEI_Template</Template>
  <TotalTime>614</TotalTime>
  <Words>984</Words>
  <Application>Microsoft Office PowerPoint</Application>
  <PresentationFormat>On-screen Show (4:3)</PresentationFormat>
  <Paragraphs>165</Paragraphs>
  <Slides>16</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SEI_Template</vt:lpstr>
      <vt:lpstr>Unified Behavior Modeling</vt:lpstr>
      <vt:lpstr>PowerPoint Presentation</vt:lpstr>
      <vt:lpstr>Objective</vt:lpstr>
      <vt:lpstr>Existing and Desired Mechanisms</vt:lpstr>
      <vt:lpstr>Behavior Rules</vt:lpstr>
      <vt:lpstr>Sources and Sinks</vt:lpstr>
      <vt:lpstr>Representation of State</vt:lpstr>
      <vt:lpstr>Token System Behavior</vt:lpstr>
      <vt:lpstr>Token Expressions</vt:lpstr>
      <vt:lpstr>Representing Error Behavior</vt:lpstr>
      <vt:lpstr>Error Behavior Rules</vt:lpstr>
      <vt:lpstr>Partial Token Behavior Specification</vt:lpstr>
      <vt:lpstr>Semantics of Token Propagation</vt:lpstr>
      <vt:lpstr>Use Cases</vt:lpstr>
      <vt:lpstr>Implementation Prototype</vt:lpstr>
      <vt:lpstr>Product Line Constraints</vt:lpstr>
    </vt:vector>
  </TitlesOfParts>
  <Company>Software Engineering Institute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Safety Model of the 737Max</dc:title>
  <dc:creator>Peter Feiler</dc:creator>
  <cp:lastModifiedBy>Peter Feiler</cp:lastModifiedBy>
  <cp:revision>67</cp:revision>
  <cp:lastPrinted>2019-07-16T20:06:34Z</cp:lastPrinted>
  <dcterms:created xsi:type="dcterms:W3CDTF">2019-07-16T19:27:39Z</dcterms:created>
  <dcterms:modified xsi:type="dcterms:W3CDTF">2019-10-30T18:29:03Z</dcterms:modified>
</cp:coreProperties>
</file>

<file path=docProps/thumbnail.jpeg>
</file>